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9"/>
  </p:notesMasterIdLst>
  <p:handoutMasterIdLst>
    <p:handoutMasterId r:id="rId30"/>
  </p:handoutMasterIdLst>
  <p:sldIdLst>
    <p:sldId id="2145705985" r:id="rId5"/>
    <p:sldId id="2145705969" r:id="rId6"/>
    <p:sldId id="2145705973" r:id="rId7"/>
    <p:sldId id="2145705972" r:id="rId8"/>
    <p:sldId id="2145705974" r:id="rId9"/>
    <p:sldId id="987" r:id="rId10"/>
    <p:sldId id="991" r:id="rId11"/>
    <p:sldId id="2145705984" r:id="rId12"/>
    <p:sldId id="984" r:id="rId13"/>
    <p:sldId id="996" r:id="rId14"/>
    <p:sldId id="989" r:id="rId15"/>
    <p:sldId id="988" r:id="rId16"/>
    <p:sldId id="2145705979" r:id="rId17"/>
    <p:sldId id="904" r:id="rId18"/>
    <p:sldId id="2145705986" r:id="rId19"/>
    <p:sldId id="2145705980" r:id="rId20"/>
    <p:sldId id="1149" r:id="rId21"/>
    <p:sldId id="2145705977" r:id="rId22"/>
    <p:sldId id="2145705978" r:id="rId23"/>
    <p:sldId id="2145705975" r:id="rId24"/>
    <p:sldId id="2145705976" r:id="rId25"/>
    <p:sldId id="2145705983" r:id="rId26"/>
    <p:sldId id="2145705971" r:id="rId27"/>
    <p:sldId id="214570598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3840" userDrawn="1">
          <p15:clr>
            <a:srgbClr val="A4A3A4"/>
          </p15:clr>
        </p15:guide>
        <p15:guide id="3" pos="1392" userDrawn="1">
          <p15:clr>
            <a:srgbClr val="A4A3A4"/>
          </p15:clr>
        </p15:guide>
        <p15:guide id="5" pos="1200" userDrawn="1">
          <p15:clr>
            <a:srgbClr val="A4A3A4"/>
          </p15:clr>
        </p15:guide>
        <p15:guide id="6" pos="6384" userDrawn="1">
          <p15:clr>
            <a:srgbClr val="A4A3A4"/>
          </p15:clr>
        </p15:guide>
        <p15:guide id="7" orient="horz" pos="3744" userDrawn="1">
          <p15:clr>
            <a:srgbClr val="A4A3A4"/>
          </p15:clr>
        </p15:guide>
        <p15:guide id="8" orient="horz" pos="86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1D1D"/>
    <a:srgbClr val="F6F5F6"/>
    <a:srgbClr val="95B7DC"/>
    <a:srgbClr val="04589F"/>
    <a:srgbClr val="30D1FF"/>
    <a:srgbClr val="005B9E"/>
    <a:srgbClr val="00305A"/>
    <a:srgbClr val="0070C0"/>
    <a:srgbClr val="0370FE"/>
    <a:srgbClr val="025B9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386"/>
    <p:restoredTop sz="97248"/>
  </p:normalViewPr>
  <p:slideViewPr>
    <p:cSldViewPr snapToGrid="0" snapToObjects="1">
      <p:cViewPr varScale="1">
        <p:scale>
          <a:sx n="169" d="100"/>
          <a:sy n="169" d="100"/>
        </p:scale>
        <p:origin x="1112" y="192"/>
      </p:cViewPr>
      <p:guideLst>
        <p:guide orient="horz" pos="3216"/>
        <p:guide pos="3840"/>
        <p:guide pos="1392"/>
        <p:guide pos="1200"/>
        <p:guide pos="6384"/>
        <p:guide orient="horz" pos="3744"/>
        <p:guide orient="horz" pos="864"/>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13D3AC-6370-4854-BBE2-99B8FCB80029}"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ED78FD48-57F4-4001-8F5F-19DDBA6159F9}">
      <dgm:prSet custT="1"/>
      <dgm:spPr/>
      <dgm:t>
        <a:bodyPr/>
        <a:lstStyle/>
        <a:p>
          <a:r>
            <a:rPr lang="en-US" sz="2400" b="1" dirty="0"/>
            <a:t>Autonomy</a:t>
          </a:r>
          <a:endParaRPr lang="en-US" sz="2400" dirty="0"/>
        </a:p>
      </dgm:t>
    </dgm:pt>
    <dgm:pt modelId="{A93FDE1C-A5FB-4F2E-8B35-3BF48FE08313}" type="parTrans" cxnId="{51A41087-70FB-476A-8C8E-BFAA96EF7010}">
      <dgm:prSet/>
      <dgm:spPr/>
      <dgm:t>
        <a:bodyPr/>
        <a:lstStyle/>
        <a:p>
          <a:endParaRPr lang="en-US"/>
        </a:p>
      </dgm:t>
    </dgm:pt>
    <dgm:pt modelId="{054FF654-E047-4EC0-920E-9FA12270EF54}" type="sibTrans" cxnId="{51A41087-70FB-476A-8C8E-BFAA96EF7010}">
      <dgm:prSet/>
      <dgm:spPr/>
      <dgm:t>
        <a:bodyPr/>
        <a:lstStyle/>
        <a:p>
          <a:endParaRPr lang="en-US"/>
        </a:p>
      </dgm:t>
    </dgm:pt>
    <dgm:pt modelId="{6D7DDDDA-13BC-421C-9A16-1380D0FD3C1F}">
      <dgm:prSet custT="1"/>
      <dgm:spPr/>
      <dgm:t>
        <a:bodyPr/>
        <a:lstStyle/>
        <a:p>
          <a:r>
            <a:rPr lang="en-US" sz="2000" dirty="0"/>
            <a:t>Empower users</a:t>
          </a:r>
        </a:p>
      </dgm:t>
    </dgm:pt>
    <dgm:pt modelId="{2E3DA57D-096F-492B-A27B-6DE62FDCDB96}" type="parTrans" cxnId="{CBF6D43B-A2F7-40DD-846F-97BDCA0F2E2A}">
      <dgm:prSet/>
      <dgm:spPr/>
      <dgm:t>
        <a:bodyPr/>
        <a:lstStyle/>
        <a:p>
          <a:endParaRPr lang="en-US"/>
        </a:p>
      </dgm:t>
    </dgm:pt>
    <dgm:pt modelId="{5B61F5B1-0633-4E1C-928C-64AE64C06ABF}" type="sibTrans" cxnId="{CBF6D43B-A2F7-40DD-846F-97BDCA0F2E2A}">
      <dgm:prSet/>
      <dgm:spPr/>
      <dgm:t>
        <a:bodyPr/>
        <a:lstStyle/>
        <a:p>
          <a:endParaRPr lang="en-US"/>
        </a:p>
      </dgm:t>
    </dgm:pt>
    <dgm:pt modelId="{816C8895-7F4E-47B3-84F4-5649639C0918}">
      <dgm:prSet custT="1"/>
      <dgm:spPr/>
      <dgm:t>
        <a:bodyPr/>
        <a:lstStyle/>
        <a:p>
          <a:r>
            <a:rPr lang="en-US" sz="2400" b="1"/>
            <a:t>Efficiency</a:t>
          </a:r>
          <a:endParaRPr lang="en-US" sz="2400"/>
        </a:p>
      </dgm:t>
    </dgm:pt>
    <dgm:pt modelId="{6F099D6E-DA09-405C-92D0-0ADB60705F66}" type="parTrans" cxnId="{772C69AC-4F30-48D2-9F26-31F3BE455BD5}">
      <dgm:prSet/>
      <dgm:spPr/>
      <dgm:t>
        <a:bodyPr/>
        <a:lstStyle/>
        <a:p>
          <a:endParaRPr lang="en-US"/>
        </a:p>
      </dgm:t>
    </dgm:pt>
    <dgm:pt modelId="{664DB377-79F6-491C-8B97-C7FD8AD8FC90}" type="sibTrans" cxnId="{772C69AC-4F30-48D2-9F26-31F3BE455BD5}">
      <dgm:prSet/>
      <dgm:spPr/>
      <dgm:t>
        <a:bodyPr/>
        <a:lstStyle/>
        <a:p>
          <a:endParaRPr lang="en-US"/>
        </a:p>
      </dgm:t>
    </dgm:pt>
    <dgm:pt modelId="{F617FDDD-9D1C-4BE0-B761-BC59296E7E38}">
      <dgm:prSet custT="1"/>
      <dgm:spPr/>
      <dgm:t>
        <a:bodyPr/>
        <a:lstStyle/>
        <a:p>
          <a:r>
            <a:rPr lang="en-US" sz="2000" dirty="0"/>
            <a:t>Automated (mostly)</a:t>
          </a:r>
        </a:p>
      </dgm:t>
    </dgm:pt>
    <dgm:pt modelId="{89F23DD4-F160-47B3-A416-7ACB448B5A96}" type="parTrans" cxnId="{41CF07F4-01AC-472C-8623-BA774A14096F}">
      <dgm:prSet/>
      <dgm:spPr/>
      <dgm:t>
        <a:bodyPr/>
        <a:lstStyle/>
        <a:p>
          <a:endParaRPr lang="en-US"/>
        </a:p>
      </dgm:t>
    </dgm:pt>
    <dgm:pt modelId="{041A75B8-3B04-4D7E-A695-AFEA162F1D10}" type="sibTrans" cxnId="{41CF07F4-01AC-472C-8623-BA774A14096F}">
      <dgm:prSet/>
      <dgm:spPr/>
      <dgm:t>
        <a:bodyPr/>
        <a:lstStyle/>
        <a:p>
          <a:endParaRPr lang="en-US"/>
        </a:p>
      </dgm:t>
    </dgm:pt>
    <dgm:pt modelId="{8E862C51-FC78-4C7C-9E1C-B185E261D290}">
      <dgm:prSet custT="1"/>
      <dgm:spPr/>
      <dgm:t>
        <a:bodyPr/>
        <a:lstStyle/>
        <a:p>
          <a:r>
            <a:rPr lang="en-US" sz="2400" b="1" dirty="0"/>
            <a:t>Role Separation</a:t>
          </a:r>
          <a:endParaRPr lang="en-US" sz="2400" dirty="0"/>
        </a:p>
      </dgm:t>
    </dgm:pt>
    <dgm:pt modelId="{5A507509-49BC-4F42-B5DD-9C54BAE583AB}" type="parTrans" cxnId="{7615600B-297C-4A28-BD52-54665E579EB5}">
      <dgm:prSet/>
      <dgm:spPr/>
      <dgm:t>
        <a:bodyPr/>
        <a:lstStyle/>
        <a:p>
          <a:endParaRPr lang="en-US"/>
        </a:p>
      </dgm:t>
    </dgm:pt>
    <dgm:pt modelId="{31EDC91D-265F-4CCE-9F8A-64424A862C38}" type="sibTrans" cxnId="{7615600B-297C-4A28-BD52-54665E579EB5}">
      <dgm:prSet/>
      <dgm:spPr/>
      <dgm:t>
        <a:bodyPr/>
        <a:lstStyle/>
        <a:p>
          <a:endParaRPr lang="en-US"/>
        </a:p>
      </dgm:t>
    </dgm:pt>
    <dgm:pt modelId="{969284D7-9D7A-4F5E-B859-337BA66D0E7C}">
      <dgm:prSet custT="1"/>
      <dgm:spPr/>
      <dgm:t>
        <a:bodyPr/>
        <a:lstStyle/>
        <a:p>
          <a:endParaRPr lang="en-US" sz="2000" dirty="0"/>
        </a:p>
      </dgm:t>
    </dgm:pt>
    <dgm:pt modelId="{A21231F3-E05A-447E-BD92-373D19428F77}" type="parTrans" cxnId="{B807E1D9-852A-4132-979E-75C551E19797}">
      <dgm:prSet/>
      <dgm:spPr/>
      <dgm:t>
        <a:bodyPr/>
        <a:lstStyle/>
        <a:p>
          <a:endParaRPr lang="en-US"/>
        </a:p>
      </dgm:t>
    </dgm:pt>
    <dgm:pt modelId="{7FB10C53-94F2-4789-87F2-95DB2CCC26BC}" type="sibTrans" cxnId="{B807E1D9-852A-4132-979E-75C551E19797}">
      <dgm:prSet/>
      <dgm:spPr/>
      <dgm:t>
        <a:bodyPr/>
        <a:lstStyle/>
        <a:p>
          <a:endParaRPr lang="en-US"/>
        </a:p>
      </dgm:t>
    </dgm:pt>
    <dgm:pt modelId="{A3B99282-215F-4826-A49C-3E548554F974}">
      <dgm:prSet custT="1"/>
      <dgm:spPr/>
      <dgm:t>
        <a:bodyPr/>
        <a:lstStyle/>
        <a:p>
          <a:r>
            <a:rPr lang="en-US" sz="2000" dirty="0"/>
            <a:t>Approvals</a:t>
          </a:r>
        </a:p>
      </dgm:t>
    </dgm:pt>
    <dgm:pt modelId="{D4172334-B866-4351-8882-74879BDA7260}" type="parTrans" cxnId="{AD044FC5-E33E-4CB2-BAA8-6BE95080CD31}">
      <dgm:prSet/>
      <dgm:spPr/>
      <dgm:t>
        <a:bodyPr/>
        <a:lstStyle/>
        <a:p>
          <a:endParaRPr lang="en-US"/>
        </a:p>
      </dgm:t>
    </dgm:pt>
    <dgm:pt modelId="{F19AFD94-7FBE-4AD7-B16F-1CD7F42D7336}" type="sibTrans" cxnId="{AD044FC5-E33E-4CB2-BAA8-6BE95080CD31}">
      <dgm:prSet/>
      <dgm:spPr/>
      <dgm:t>
        <a:bodyPr/>
        <a:lstStyle/>
        <a:p>
          <a:endParaRPr lang="en-US"/>
        </a:p>
      </dgm:t>
    </dgm:pt>
    <dgm:pt modelId="{27861885-739A-4711-A11C-F8851A41B31A}">
      <dgm:prSet custT="1"/>
      <dgm:spPr/>
      <dgm:t>
        <a:bodyPr/>
        <a:lstStyle/>
        <a:p>
          <a:r>
            <a:rPr lang="en-US" sz="2000" dirty="0"/>
            <a:t>Account creation</a:t>
          </a:r>
        </a:p>
      </dgm:t>
    </dgm:pt>
    <dgm:pt modelId="{33BCCAD3-4656-44FE-A012-C907FAF6C022}" type="parTrans" cxnId="{3BA589FC-DFA6-4F7C-BAD9-044938082D0C}">
      <dgm:prSet/>
      <dgm:spPr/>
      <dgm:t>
        <a:bodyPr/>
        <a:lstStyle/>
        <a:p>
          <a:endParaRPr lang="en-US"/>
        </a:p>
      </dgm:t>
    </dgm:pt>
    <dgm:pt modelId="{D6056234-CAE5-42FF-870A-F91DC5F2AA3C}" type="sibTrans" cxnId="{3BA589FC-DFA6-4F7C-BAD9-044938082D0C}">
      <dgm:prSet/>
      <dgm:spPr/>
      <dgm:t>
        <a:bodyPr/>
        <a:lstStyle/>
        <a:p>
          <a:endParaRPr lang="en-US"/>
        </a:p>
      </dgm:t>
    </dgm:pt>
    <dgm:pt modelId="{99C289D0-D8BC-4A46-A8F1-93E31404FF17}">
      <dgm:prSet custT="1"/>
      <dgm:spPr/>
      <dgm:t>
        <a:bodyPr/>
        <a:lstStyle/>
        <a:p>
          <a:r>
            <a:rPr lang="en-US" sz="2000" dirty="0"/>
            <a:t>Identity creation</a:t>
          </a:r>
        </a:p>
      </dgm:t>
    </dgm:pt>
    <dgm:pt modelId="{A7EFC24D-2E81-4E6E-9A55-DB2FCFEF5189}" type="parTrans" cxnId="{21F929E4-2864-4AB5-AB21-10C1190E720D}">
      <dgm:prSet/>
      <dgm:spPr/>
      <dgm:t>
        <a:bodyPr/>
        <a:lstStyle/>
        <a:p>
          <a:endParaRPr lang="en-US"/>
        </a:p>
      </dgm:t>
    </dgm:pt>
    <dgm:pt modelId="{C29A5652-7EE4-4AB2-AF1D-21A903080984}" type="sibTrans" cxnId="{21F929E4-2864-4AB5-AB21-10C1190E720D}">
      <dgm:prSet/>
      <dgm:spPr/>
      <dgm:t>
        <a:bodyPr/>
        <a:lstStyle/>
        <a:p>
          <a:endParaRPr lang="en-US"/>
        </a:p>
      </dgm:t>
    </dgm:pt>
    <dgm:pt modelId="{7BA9F51E-DF2E-44EE-8394-137FBDED87B1}">
      <dgm:prSet custT="1"/>
      <dgm:spPr/>
      <dgm:t>
        <a:bodyPr/>
        <a:lstStyle/>
        <a:p>
          <a:r>
            <a:rPr lang="en-US" sz="2000" dirty="0"/>
            <a:t>Permission grants</a:t>
          </a:r>
        </a:p>
      </dgm:t>
    </dgm:pt>
    <dgm:pt modelId="{5749FF94-3D95-49F2-858D-34ECB1FA1E23}" type="parTrans" cxnId="{6C5425DB-A2E8-465F-A297-FF2ACA9F89CD}">
      <dgm:prSet/>
      <dgm:spPr/>
      <dgm:t>
        <a:bodyPr/>
        <a:lstStyle/>
        <a:p>
          <a:endParaRPr lang="en-US"/>
        </a:p>
      </dgm:t>
    </dgm:pt>
    <dgm:pt modelId="{1452EA97-BA87-4DF3-98EC-70F56C3606D0}" type="sibTrans" cxnId="{6C5425DB-A2E8-465F-A297-FF2ACA9F89CD}">
      <dgm:prSet/>
      <dgm:spPr/>
      <dgm:t>
        <a:bodyPr/>
        <a:lstStyle/>
        <a:p>
          <a:endParaRPr lang="en-US"/>
        </a:p>
      </dgm:t>
    </dgm:pt>
    <dgm:pt modelId="{0A2C22E1-D09B-334B-BD77-5528CC2967DD}">
      <dgm:prSet custT="1"/>
      <dgm:spPr/>
      <dgm:t>
        <a:bodyPr/>
        <a:lstStyle/>
        <a:p>
          <a:r>
            <a:rPr lang="en-US" sz="2000" dirty="0"/>
            <a:t>Self-service</a:t>
          </a:r>
        </a:p>
      </dgm:t>
    </dgm:pt>
    <dgm:pt modelId="{7EDF69B5-0475-8C47-BFF0-25D3B7D5C22F}" type="parTrans" cxnId="{80DFCB6C-9D43-2D46-803A-A2231430E7B9}">
      <dgm:prSet/>
      <dgm:spPr/>
      <dgm:t>
        <a:bodyPr/>
        <a:lstStyle/>
        <a:p>
          <a:endParaRPr lang="en-US"/>
        </a:p>
      </dgm:t>
    </dgm:pt>
    <dgm:pt modelId="{C26E1D5E-4250-5840-9766-1FAECD531576}" type="sibTrans" cxnId="{80DFCB6C-9D43-2D46-803A-A2231430E7B9}">
      <dgm:prSet/>
      <dgm:spPr/>
      <dgm:t>
        <a:bodyPr/>
        <a:lstStyle/>
        <a:p>
          <a:endParaRPr lang="en-US"/>
        </a:p>
      </dgm:t>
    </dgm:pt>
    <dgm:pt modelId="{97396720-08B7-1B4C-900E-72874564554E}">
      <dgm:prSet custT="1"/>
      <dgm:spPr/>
      <dgm:t>
        <a:bodyPr/>
        <a:lstStyle/>
        <a:p>
          <a:r>
            <a:rPr lang="en-US" sz="2000" dirty="0"/>
            <a:t>Secure</a:t>
          </a:r>
        </a:p>
      </dgm:t>
    </dgm:pt>
    <dgm:pt modelId="{C7A9CA32-0F4B-204F-ABAB-48528D5F7C8B}" type="parTrans" cxnId="{3AC4E923-73FD-A146-AAA1-83A485BF7C47}">
      <dgm:prSet/>
      <dgm:spPr/>
      <dgm:t>
        <a:bodyPr/>
        <a:lstStyle/>
        <a:p>
          <a:endParaRPr lang="en-US"/>
        </a:p>
      </dgm:t>
    </dgm:pt>
    <dgm:pt modelId="{881E2C8A-3BA8-1C4E-9753-EFBAC3F8A020}" type="sibTrans" cxnId="{3AC4E923-73FD-A146-AAA1-83A485BF7C47}">
      <dgm:prSet/>
      <dgm:spPr/>
      <dgm:t>
        <a:bodyPr/>
        <a:lstStyle/>
        <a:p>
          <a:endParaRPr lang="en-US"/>
        </a:p>
      </dgm:t>
    </dgm:pt>
    <dgm:pt modelId="{FB5C7FC5-EDC5-8542-9E4D-EA3211756AC4}">
      <dgm:prSet custT="1"/>
      <dgm:spPr/>
      <dgm:t>
        <a:bodyPr/>
        <a:lstStyle/>
        <a:p>
          <a:r>
            <a:rPr lang="en-US" sz="2000" dirty="0"/>
            <a:t>Scalable</a:t>
          </a:r>
        </a:p>
      </dgm:t>
    </dgm:pt>
    <dgm:pt modelId="{9CFB9566-6BD2-414A-92FA-238913A59EF6}" type="parTrans" cxnId="{2200EFD4-26BF-3E49-AF9F-33828FCE3139}">
      <dgm:prSet/>
      <dgm:spPr/>
      <dgm:t>
        <a:bodyPr/>
        <a:lstStyle/>
        <a:p>
          <a:endParaRPr lang="en-US"/>
        </a:p>
      </dgm:t>
    </dgm:pt>
    <dgm:pt modelId="{F245133C-A90B-2E4C-87A0-CDBA316C2425}" type="sibTrans" cxnId="{2200EFD4-26BF-3E49-AF9F-33828FCE3139}">
      <dgm:prSet/>
      <dgm:spPr/>
      <dgm:t>
        <a:bodyPr/>
        <a:lstStyle/>
        <a:p>
          <a:endParaRPr lang="en-US"/>
        </a:p>
      </dgm:t>
    </dgm:pt>
    <dgm:pt modelId="{68EC3610-CFA7-4047-8925-0ADA979422B1}">
      <dgm:prSet custT="1"/>
      <dgm:spPr/>
      <dgm:t>
        <a:bodyPr/>
        <a:lstStyle/>
        <a:p>
          <a:r>
            <a:rPr lang="en-US" sz="2000" dirty="0"/>
            <a:t>Expeditious</a:t>
          </a:r>
        </a:p>
      </dgm:t>
    </dgm:pt>
    <dgm:pt modelId="{6B73E88F-E6D5-114B-BED2-C828A116E169}" type="parTrans" cxnId="{5360938B-A143-8D4C-A2AE-E520C25FBC17}">
      <dgm:prSet/>
      <dgm:spPr/>
      <dgm:t>
        <a:bodyPr/>
        <a:lstStyle/>
        <a:p>
          <a:endParaRPr lang="en-US"/>
        </a:p>
      </dgm:t>
    </dgm:pt>
    <dgm:pt modelId="{A9EA1F2B-9251-794F-AD20-B25093E78CA7}" type="sibTrans" cxnId="{5360938B-A143-8D4C-A2AE-E520C25FBC17}">
      <dgm:prSet/>
      <dgm:spPr/>
      <dgm:t>
        <a:bodyPr/>
        <a:lstStyle/>
        <a:p>
          <a:endParaRPr lang="en-US"/>
        </a:p>
      </dgm:t>
    </dgm:pt>
    <dgm:pt modelId="{C72D4F4F-0CB2-A94D-80C9-AB69F2F0C89D}">
      <dgm:prSet custT="1"/>
      <dgm:spPr/>
      <dgm:t>
        <a:bodyPr/>
        <a:lstStyle/>
        <a:p>
          <a:r>
            <a:rPr lang="en-US" sz="2000" dirty="0"/>
            <a:t>Low-maintenance</a:t>
          </a:r>
        </a:p>
      </dgm:t>
    </dgm:pt>
    <dgm:pt modelId="{8B5DB31E-4D87-3647-810D-629BF8AA376B}" type="parTrans" cxnId="{D63438A0-920C-CF47-9363-EA4E87350124}">
      <dgm:prSet/>
      <dgm:spPr/>
      <dgm:t>
        <a:bodyPr/>
        <a:lstStyle/>
        <a:p>
          <a:endParaRPr lang="en-US"/>
        </a:p>
      </dgm:t>
    </dgm:pt>
    <dgm:pt modelId="{522B2786-B251-B546-BE61-EC9284EE6560}" type="sibTrans" cxnId="{D63438A0-920C-CF47-9363-EA4E87350124}">
      <dgm:prSet/>
      <dgm:spPr/>
      <dgm:t>
        <a:bodyPr/>
        <a:lstStyle/>
        <a:p>
          <a:endParaRPr lang="en-US"/>
        </a:p>
      </dgm:t>
    </dgm:pt>
    <dgm:pt modelId="{A3F44AA2-2CA6-0F46-AEAD-0473F55A0F3D}">
      <dgm:prSet custT="1"/>
      <dgm:spPr/>
      <dgm:t>
        <a:bodyPr/>
        <a:lstStyle/>
        <a:p>
          <a:endParaRPr lang="en-US" sz="2000" dirty="0"/>
        </a:p>
      </dgm:t>
    </dgm:pt>
    <dgm:pt modelId="{8A6DE749-973C-DE4E-9B05-38F3C26B5663}" type="parTrans" cxnId="{AE3C9839-CAF1-2A41-A21B-014CC656767C}">
      <dgm:prSet/>
      <dgm:spPr/>
      <dgm:t>
        <a:bodyPr/>
        <a:lstStyle/>
        <a:p>
          <a:endParaRPr lang="en-US"/>
        </a:p>
      </dgm:t>
    </dgm:pt>
    <dgm:pt modelId="{36891469-AEDC-7544-B32D-8AB5B06845F1}" type="sibTrans" cxnId="{AE3C9839-CAF1-2A41-A21B-014CC656767C}">
      <dgm:prSet/>
      <dgm:spPr/>
      <dgm:t>
        <a:bodyPr/>
        <a:lstStyle/>
        <a:p>
          <a:endParaRPr lang="en-US"/>
        </a:p>
      </dgm:t>
    </dgm:pt>
    <dgm:pt modelId="{894A44ED-6C79-D845-98B3-0E6C96CB0059}">
      <dgm:prSet custT="1"/>
      <dgm:spPr/>
      <dgm:t>
        <a:bodyPr/>
        <a:lstStyle/>
        <a:p>
          <a:r>
            <a:rPr lang="en-US" sz="2000" dirty="0"/>
            <a:t>Enable productivity</a:t>
          </a:r>
        </a:p>
      </dgm:t>
    </dgm:pt>
    <dgm:pt modelId="{F04DCB20-76A7-4642-AA34-C3BD2AA9AD4F}" type="parTrans" cxnId="{155F3F6E-EF00-1943-ACDC-CFD033B5A03E}">
      <dgm:prSet/>
      <dgm:spPr/>
      <dgm:t>
        <a:bodyPr/>
        <a:lstStyle/>
        <a:p>
          <a:endParaRPr lang="en-US"/>
        </a:p>
      </dgm:t>
    </dgm:pt>
    <dgm:pt modelId="{882BCE1A-B2AF-C748-92FF-C28867A917E6}" type="sibTrans" cxnId="{155F3F6E-EF00-1943-ACDC-CFD033B5A03E}">
      <dgm:prSet/>
      <dgm:spPr/>
      <dgm:t>
        <a:bodyPr/>
        <a:lstStyle/>
        <a:p>
          <a:endParaRPr lang="en-US"/>
        </a:p>
      </dgm:t>
    </dgm:pt>
    <dgm:pt modelId="{D36B5D09-C476-5440-9812-2DFF8BA2F2F3}">
      <dgm:prSet custT="1"/>
      <dgm:spPr/>
      <dgm:t>
        <a:bodyPr/>
        <a:lstStyle/>
        <a:p>
          <a:endParaRPr lang="en-US" sz="2000" dirty="0"/>
        </a:p>
      </dgm:t>
    </dgm:pt>
    <dgm:pt modelId="{11E33932-80A7-854A-9FD8-893DBBB7F4C2}" type="parTrans" cxnId="{343E506A-BE9B-0549-BEE8-D737168BCD12}">
      <dgm:prSet/>
      <dgm:spPr/>
      <dgm:t>
        <a:bodyPr/>
        <a:lstStyle/>
        <a:p>
          <a:endParaRPr lang="en-US"/>
        </a:p>
      </dgm:t>
    </dgm:pt>
    <dgm:pt modelId="{B7E669AB-A99F-2742-9743-B14AB5A5D97E}" type="sibTrans" cxnId="{343E506A-BE9B-0549-BEE8-D737168BCD12}">
      <dgm:prSet/>
      <dgm:spPr/>
      <dgm:t>
        <a:bodyPr/>
        <a:lstStyle/>
        <a:p>
          <a:endParaRPr lang="en-US"/>
        </a:p>
      </dgm:t>
    </dgm:pt>
    <dgm:pt modelId="{901230DD-47ED-754E-94BD-50A199D3B7F1}">
      <dgm:prSet custT="1"/>
      <dgm:spPr/>
      <dgm:t>
        <a:bodyPr/>
        <a:lstStyle/>
        <a:p>
          <a:r>
            <a:rPr lang="en-US" sz="2000" dirty="0"/>
            <a:t>Delegate admin responsibilities</a:t>
          </a:r>
        </a:p>
      </dgm:t>
    </dgm:pt>
    <dgm:pt modelId="{50CF694E-5E7B-A94F-9C25-3B05C4C5269A}" type="parTrans" cxnId="{F0A64CCD-8664-C943-9846-FE7FA994D25F}">
      <dgm:prSet/>
      <dgm:spPr/>
      <dgm:t>
        <a:bodyPr/>
        <a:lstStyle/>
        <a:p>
          <a:endParaRPr lang="en-US"/>
        </a:p>
      </dgm:t>
    </dgm:pt>
    <dgm:pt modelId="{F951544F-A73B-4A47-8850-197D9D880811}" type="sibTrans" cxnId="{F0A64CCD-8664-C943-9846-FE7FA994D25F}">
      <dgm:prSet/>
      <dgm:spPr/>
      <dgm:t>
        <a:bodyPr/>
        <a:lstStyle/>
        <a:p>
          <a:endParaRPr lang="en-US"/>
        </a:p>
      </dgm:t>
    </dgm:pt>
    <dgm:pt modelId="{7986B7E6-8CE8-2F4D-9173-EE53B6EA7690}" type="pres">
      <dgm:prSet presAssocID="{EE13D3AC-6370-4854-BBE2-99B8FCB80029}" presName="Name0" presStyleCnt="0">
        <dgm:presLayoutVars>
          <dgm:dir/>
          <dgm:animLvl val="lvl"/>
          <dgm:resizeHandles val="exact"/>
        </dgm:presLayoutVars>
      </dgm:prSet>
      <dgm:spPr/>
    </dgm:pt>
    <dgm:pt modelId="{4F660EA8-8667-9945-8B5C-454B9A6A1DA1}" type="pres">
      <dgm:prSet presAssocID="{ED78FD48-57F4-4001-8F5F-19DDBA6159F9}" presName="composite" presStyleCnt="0"/>
      <dgm:spPr/>
    </dgm:pt>
    <dgm:pt modelId="{4A15E99B-1912-494F-8F8E-2ECD28B61B35}" type="pres">
      <dgm:prSet presAssocID="{ED78FD48-57F4-4001-8F5F-19DDBA6159F9}" presName="parTx" presStyleLbl="alignNode1" presStyleIdx="0" presStyleCnt="3">
        <dgm:presLayoutVars>
          <dgm:chMax val="0"/>
          <dgm:chPref val="0"/>
          <dgm:bulletEnabled val="1"/>
        </dgm:presLayoutVars>
      </dgm:prSet>
      <dgm:spPr/>
    </dgm:pt>
    <dgm:pt modelId="{F42205D1-45D5-7F45-B80C-1B24D7CCD002}" type="pres">
      <dgm:prSet presAssocID="{ED78FD48-57F4-4001-8F5F-19DDBA6159F9}" presName="desTx" presStyleLbl="alignAccFollowNode1" presStyleIdx="0" presStyleCnt="3">
        <dgm:presLayoutVars>
          <dgm:bulletEnabled val="1"/>
        </dgm:presLayoutVars>
      </dgm:prSet>
      <dgm:spPr/>
    </dgm:pt>
    <dgm:pt modelId="{D1F4EE5E-94AF-E04D-B1FD-F5E7C7EFE8B7}" type="pres">
      <dgm:prSet presAssocID="{054FF654-E047-4EC0-920E-9FA12270EF54}" presName="space" presStyleCnt="0"/>
      <dgm:spPr/>
    </dgm:pt>
    <dgm:pt modelId="{0299A280-580B-B940-9D04-F6E2E2E587CA}" type="pres">
      <dgm:prSet presAssocID="{816C8895-7F4E-47B3-84F4-5649639C0918}" presName="composite" presStyleCnt="0"/>
      <dgm:spPr/>
    </dgm:pt>
    <dgm:pt modelId="{C88EB0FD-6E37-6E41-9E37-C577BBD44A63}" type="pres">
      <dgm:prSet presAssocID="{816C8895-7F4E-47B3-84F4-5649639C0918}" presName="parTx" presStyleLbl="alignNode1" presStyleIdx="1" presStyleCnt="3">
        <dgm:presLayoutVars>
          <dgm:chMax val="0"/>
          <dgm:chPref val="0"/>
          <dgm:bulletEnabled val="1"/>
        </dgm:presLayoutVars>
      </dgm:prSet>
      <dgm:spPr/>
    </dgm:pt>
    <dgm:pt modelId="{E900F1A7-4923-1045-A9FC-30F08ADD861C}" type="pres">
      <dgm:prSet presAssocID="{816C8895-7F4E-47B3-84F4-5649639C0918}" presName="desTx" presStyleLbl="alignAccFollowNode1" presStyleIdx="1" presStyleCnt="3">
        <dgm:presLayoutVars>
          <dgm:bulletEnabled val="1"/>
        </dgm:presLayoutVars>
      </dgm:prSet>
      <dgm:spPr/>
    </dgm:pt>
    <dgm:pt modelId="{BABADB0C-514C-6E40-B3AB-F4D123B064FA}" type="pres">
      <dgm:prSet presAssocID="{664DB377-79F6-491C-8B97-C7FD8AD8FC90}" presName="space" presStyleCnt="0"/>
      <dgm:spPr/>
    </dgm:pt>
    <dgm:pt modelId="{F44D1915-0639-0B4C-83A5-84CE26145709}" type="pres">
      <dgm:prSet presAssocID="{8E862C51-FC78-4C7C-9E1C-B185E261D290}" presName="composite" presStyleCnt="0"/>
      <dgm:spPr/>
    </dgm:pt>
    <dgm:pt modelId="{0740A852-AF58-1E49-B6BE-8BF1E9241454}" type="pres">
      <dgm:prSet presAssocID="{8E862C51-FC78-4C7C-9E1C-B185E261D290}" presName="parTx" presStyleLbl="alignNode1" presStyleIdx="2" presStyleCnt="3">
        <dgm:presLayoutVars>
          <dgm:chMax val="0"/>
          <dgm:chPref val="0"/>
          <dgm:bulletEnabled val="1"/>
        </dgm:presLayoutVars>
      </dgm:prSet>
      <dgm:spPr/>
    </dgm:pt>
    <dgm:pt modelId="{9EF7BD45-C89F-594C-BE32-A191AA6B78AE}" type="pres">
      <dgm:prSet presAssocID="{8E862C51-FC78-4C7C-9E1C-B185E261D290}" presName="desTx" presStyleLbl="alignAccFollowNode1" presStyleIdx="2" presStyleCnt="3">
        <dgm:presLayoutVars>
          <dgm:bulletEnabled val="1"/>
        </dgm:presLayoutVars>
      </dgm:prSet>
      <dgm:spPr/>
    </dgm:pt>
  </dgm:ptLst>
  <dgm:cxnLst>
    <dgm:cxn modelId="{7615600B-297C-4A28-BD52-54665E579EB5}" srcId="{EE13D3AC-6370-4854-BBE2-99B8FCB80029}" destId="{8E862C51-FC78-4C7C-9E1C-B185E261D290}" srcOrd="2" destOrd="0" parTransId="{5A507509-49BC-4F42-B5DD-9C54BAE583AB}" sibTransId="{31EDC91D-265F-4CCE-9F8A-64424A862C38}"/>
    <dgm:cxn modelId="{07C1A30F-1E44-1546-96C7-B2D47A272CC0}" type="presOf" srcId="{816C8895-7F4E-47B3-84F4-5649639C0918}" destId="{C88EB0FD-6E37-6E41-9E37-C577BBD44A63}" srcOrd="0" destOrd="0" presId="urn:microsoft.com/office/officeart/2005/8/layout/hList1"/>
    <dgm:cxn modelId="{9633D612-D775-6E47-A010-3C79DC2A4B6F}" type="presOf" srcId="{A3B99282-215F-4826-A49C-3E548554F974}" destId="{9EF7BD45-C89F-594C-BE32-A191AA6B78AE}" srcOrd="0" destOrd="1" presId="urn:microsoft.com/office/officeart/2005/8/layout/hList1"/>
    <dgm:cxn modelId="{78AC5D1D-C259-A249-9965-B3D198A77E11}" type="presOf" srcId="{D36B5D09-C476-5440-9812-2DFF8BA2F2F3}" destId="{F42205D1-45D5-7F45-B80C-1B24D7CCD002}" srcOrd="0" destOrd="0" presId="urn:microsoft.com/office/officeart/2005/8/layout/hList1"/>
    <dgm:cxn modelId="{3AC4E923-73FD-A146-AAA1-83A485BF7C47}" srcId="{816C8895-7F4E-47B3-84F4-5649639C0918}" destId="{97396720-08B7-1B4C-900E-72874564554E}" srcOrd="3" destOrd="0" parTransId="{C7A9CA32-0F4B-204F-ABAB-48528D5F7C8B}" sibTransId="{881E2C8A-3BA8-1C4E-9753-EFBAC3F8A020}"/>
    <dgm:cxn modelId="{D92AAA28-73A9-5A46-A822-892CC3F46361}" type="presOf" srcId="{A3F44AA2-2CA6-0F46-AEAD-0473F55A0F3D}" destId="{E900F1A7-4923-1045-A9FC-30F08ADD861C}" srcOrd="0" destOrd="0" presId="urn:microsoft.com/office/officeart/2005/8/layout/hList1"/>
    <dgm:cxn modelId="{AE3C9839-CAF1-2A41-A21B-014CC656767C}" srcId="{816C8895-7F4E-47B3-84F4-5649639C0918}" destId="{A3F44AA2-2CA6-0F46-AEAD-0473F55A0F3D}" srcOrd="0" destOrd="0" parTransId="{8A6DE749-973C-DE4E-9B05-38F3C26B5663}" sibTransId="{36891469-AEDC-7544-B32D-8AB5B06845F1}"/>
    <dgm:cxn modelId="{CBF6D43B-A2F7-40DD-846F-97BDCA0F2E2A}" srcId="{ED78FD48-57F4-4001-8F5F-19DDBA6159F9}" destId="{6D7DDDDA-13BC-421C-9A16-1380D0FD3C1F}" srcOrd="1" destOrd="0" parTransId="{2E3DA57D-096F-492B-A27B-6DE62FDCDB96}" sibTransId="{5B61F5B1-0633-4E1C-928C-64AE64C06ABF}"/>
    <dgm:cxn modelId="{BAA7324A-9106-8146-8D25-5A670ACEA758}" type="presOf" srcId="{C72D4F4F-0CB2-A94D-80C9-AB69F2F0C89D}" destId="{E900F1A7-4923-1045-A9FC-30F08ADD861C}" srcOrd="0" destOrd="6" presId="urn:microsoft.com/office/officeart/2005/8/layout/hList1"/>
    <dgm:cxn modelId="{388CFA4F-CEE3-1B44-9BFD-172DD1149535}" type="presOf" srcId="{F617FDDD-9D1C-4BE0-B761-BC59296E7E38}" destId="{E900F1A7-4923-1045-A9FC-30F08ADD861C}" srcOrd="0" destOrd="1" presId="urn:microsoft.com/office/officeart/2005/8/layout/hList1"/>
    <dgm:cxn modelId="{E279FE51-1D64-8B47-8E54-D7ADC84DAC4D}" type="presOf" srcId="{969284D7-9D7A-4F5E-B859-337BA66D0E7C}" destId="{9EF7BD45-C89F-594C-BE32-A191AA6B78AE}" srcOrd="0" destOrd="0" presId="urn:microsoft.com/office/officeart/2005/8/layout/hList1"/>
    <dgm:cxn modelId="{D7E0D460-6638-9D45-8D45-E1DB6BBA606A}" type="presOf" srcId="{EE13D3AC-6370-4854-BBE2-99B8FCB80029}" destId="{7986B7E6-8CE8-2F4D-9173-EE53B6EA7690}" srcOrd="0" destOrd="0" presId="urn:microsoft.com/office/officeart/2005/8/layout/hList1"/>
    <dgm:cxn modelId="{A9F71863-65E1-5548-9D62-64B5F5377AF4}" type="presOf" srcId="{68EC3610-CFA7-4047-8925-0ADA979422B1}" destId="{E900F1A7-4923-1045-A9FC-30F08ADD861C}" srcOrd="0" destOrd="5" presId="urn:microsoft.com/office/officeart/2005/8/layout/hList1"/>
    <dgm:cxn modelId="{343E506A-BE9B-0549-BEE8-D737168BCD12}" srcId="{ED78FD48-57F4-4001-8F5F-19DDBA6159F9}" destId="{D36B5D09-C476-5440-9812-2DFF8BA2F2F3}" srcOrd="0" destOrd="0" parTransId="{11E33932-80A7-854A-9FD8-893DBBB7F4C2}" sibTransId="{B7E669AB-A99F-2742-9743-B14AB5A5D97E}"/>
    <dgm:cxn modelId="{80DFCB6C-9D43-2D46-803A-A2231430E7B9}" srcId="{816C8895-7F4E-47B3-84F4-5649639C0918}" destId="{0A2C22E1-D09B-334B-BD77-5528CC2967DD}" srcOrd="2" destOrd="0" parTransId="{7EDF69B5-0475-8C47-BFF0-25D3B7D5C22F}" sibTransId="{C26E1D5E-4250-5840-9766-1FAECD531576}"/>
    <dgm:cxn modelId="{155F3F6E-EF00-1943-ACDC-CFD033B5A03E}" srcId="{ED78FD48-57F4-4001-8F5F-19DDBA6159F9}" destId="{894A44ED-6C79-D845-98B3-0E6C96CB0059}" srcOrd="2" destOrd="0" parTransId="{F04DCB20-76A7-4642-AA34-C3BD2AA9AD4F}" sibTransId="{882BCE1A-B2AF-C748-92FF-C28867A917E6}"/>
    <dgm:cxn modelId="{9711AF82-D494-A644-A098-6DFE66C6F522}" type="presOf" srcId="{ED78FD48-57F4-4001-8F5F-19DDBA6159F9}" destId="{4A15E99B-1912-494F-8F8E-2ECD28B61B35}" srcOrd="0" destOrd="0" presId="urn:microsoft.com/office/officeart/2005/8/layout/hList1"/>
    <dgm:cxn modelId="{51A41087-70FB-476A-8C8E-BFAA96EF7010}" srcId="{EE13D3AC-6370-4854-BBE2-99B8FCB80029}" destId="{ED78FD48-57F4-4001-8F5F-19DDBA6159F9}" srcOrd="0" destOrd="0" parTransId="{A93FDE1C-A5FB-4F2E-8B35-3BF48FE08313}" sibTransId="{054FF654-E047-4EC0-920E-9FA12270EF54}"/>
    <dgm:cxn modelId="{5360938B-A143-8D4C-A2AE-E520C25FBC17}" srcId="{816C8895-7F4E-47B3-84F4-5649639C0918}" destId="{68EC3610-CFA7-4047-8925-0ADA979422B1}" srcOrd="5" destOrd="0" parTransId="{6B73E88F-E6D5-114B-BED2-C828A116E169}" sibTransId="{A9EA1F2B-9251-794F-AD20-B25093E78CA7}"/>
    <dgm:cxn modelId="{D63438A0-920C-CF47-9363-EA4E87350124}" srcId="{816C8895-7F4E-47B3-84F4-5649639C0918}" destId="{C72D4F4F-0CB2-A94D-80C9-AB69F2F0C89D}" srcOrd="6" destOrd="0" parTransId="{8B5DB31E-4D87-3647-810D-629BF8AA376B}" sibTransId="{522B2786-B251-B546-BE61-EC9284EE6560}"/>
    <dgm:cxn modelId="{C5A29BA2-26F0-C343-8817-B170C8CBAD5C}" type="presOf" srcId="{7BA9F51E-DF2E-44EE-8394-137FBDED87B1}" destId="{9EF7BD45-C89F-594C-BE32-A191AA6B78AE}" srcOrd="0" destOrd="4" presId="urn:microsoft.com/office/officeart/2005/8/layout/hList1"/>
    <dgm:cxn modelId="{772C69AC-4F30-48D2-9F26-31F3BE455BD5}" srcId="{EE13D3AC-6370-4854-BBE2-99B8FCB80029}" destId="{816C8895-7F4E-47B3-84F4-5649639C0918}" srcOrd="1" destOrd="0" parTransId="{6F099D6E-DA09-405C-92D0-0ADB60705F66}" sibTransId="{664DB377-79F6-491C-8B97-C7FD8AD8FC90}"/>
    <dgm:cxn modelId="{D50315B7-99D7-FA4B-8E82-2FEF1823E218}" type="presOf" srcId="{8E862C51-FC78-4C7C-9E1C-B185E261D290}" destId="{0740A852-AF58-1E49-B6BE-8BF1E9241454}" srcOrd="0" destOrd="0" presId="urn:microsoft.com/office/officeart/2005/8/layout/hList1"/>
    <dgm:cxn modelId="{B51599C4-1072-7B47-89AB-9502F7FAB886}" type="presOf" srcId="{894A44ED-6C79-D845-98B3-0E6C96CB0059}" destId="{F42205D1-45D5-7F45-B80C-1B24D7CCD002}" srcOrd="0" destOrd="2" presId="urn:microsoft.com/office/officeart/2005/8/layout/hList1"/>
    <dgm:cxn modelId="{AD044FC5-E33E-4CB2-BAA8-6BE95080CD31}" srcId="{8E862C51-FC78-4C7C-9E1C-B185E261D290}" destId="{A3B99282-215F-4826-A49C-3E548554F974}" srcOrd="1" destOrd="0" parTransId="{D4172334-B866-4351-8882-74879BDA7260}" sibTransId="{F19AFD94-7FBE-4AD7-B16F-1CD7F42D7336}"/>
    <dgm:cxn modelId="{F0A64CCD-8664-C943-9846-FE7FA994D25F}" srcId="{ED78FD48-57F4-4001-8F5F-19DDBA6159F9}" destId="{901230DD-47ED-754E-94BD-50A199D3B7F1}" srcOrd="3" destOrd="0" parTransId="{50CF694E-5E7B-A94F-9C25-3B05C4C5269A}" sibTransId="{F951544F-A73B-4A47-8850-197D9D880811}"/>
    <dgm:cxn modelId="{14FEB5CD-9738-A34D-9FA4-03AE469BCCA4}" type="presOf" srcId="{99C289D0-D8BC-4A46-A8F1-93E31404FF17}" destId="{9EF7BD45-C89F-594C-BE32-A191AA6B78AE}" srcOrd="0" destOrd="3" presId="urn:microsoft.com/office/officeart/2005/8/layout/hList1"/>
    <dgm:cxn modelId="{350F8CCE-A676-514C-A877-7B65BFB2EFA1}" type="presOf" srcId="{0A2C22E1-D09B-334B-BD77-5528CC2967DD}" destId="{E900F1A7-4923-1045-A9FC-30F08ADD861C}" srcOrd="0" destOrd="2" presId="urn:microsoft.com/office/officeart/2005/8/layout/hList1"/>
    <dgm:cxn modelId="{2200EFD4-26BF-3E49-AF9F-33828FCE3139}" srcId="{816C8895-7F4E-47B3-84F4-5649639C0918}" destId="{FB5C7FC5-EDC5-8542-9E4D-EA3211756AC4}" srcOrd="4" destOrd="0" parTransId="{9CFB9566-6BD2-414A-92FA-238913A59EF6}" sibTransId="{F245133C-A90B-2E4C-87A0-CDBA316C2425}"/>
    <dgm:cxn modelId="{B807E1D9-852A-4132-979E-75C551E19797}" srcId="{8E862C51-FC78-4C7C-9E1C-B185E261D290}" destId="{969284D7-9D7A-4F5E-B859-337BA66D0E7C}" srcOrd="0" destOrd="0" parTransId="{A21231F3-E05A-447E-BD92-373D19428F77}" sibTransId="{7FB10C53-94F2-4789-87F2-95DB2CCC26BC}"/>
    <dgm:cxn modelId="{6C5425DB-A2E8-465F-A297-FF2ACA9F89CD}" srcId="{8E862C51-FC78-4C7C-9E1C-B185E261D290}" destId="{7BA9F51E-DF2E-44EE-8394-137FBDED87B1}" srcOrd="4" destOrd="0" parTransId="{5749FF94-3D95-49F2-858D-34ECB1FA1E23}" sibTransId="{1452EA97-BA87-4DF3-98EC-70F56C3606D0}"/>
    <dgm:cxn modelId="{770159DF-6B45-C34F-966E-C0B12BA99883}" type="presOf" srcId="{6D7DDDDA-13BC-421C-9A16-1380D0FD3C1F}" destId="{F42205D1-45D5-7F45-B80C-1B24D7CCD002}" srcOrd="0" destOrd="1" presId="urn:microsoft.com/office/officeart/2005/8/layout/hList1"/>
    <dgm:cxn modelId="{608570E3-BFE8-8845-8DD7-1A9F7608EF0F}" type="presOf" srcId="{97396720-08B7-1B4C-900E-72874564554E}" destId="{E900F1A7-4923-1045-A9FC-30F08ADD861C}" srcOrd="0" destOrd="3" presId="urn:microsoft.com/office/officeart/2005/8/layout/hList1"/>
    <dgm:cxn modelId="{21F929E4-2864-4AB5-AB21-10C1190E720D}" srcId="{8E862C51-FC78-4C7C-9E1C-B185E261D290}" destId="{99C289D0-D8BC-4A46-A8F1-93E31404FF17}" srcOrd="3" destOrd="0" parTransId="{A7EFC24D-2E81-4E6E-9A55-DB2FCFEF5189}" sibTransId="{C29A5652-7EE4-4AB2-AF1D-21A903080984}"/>
    <dgm:cxn modelId="{B9905AF1-D835-A441-8656-84E78BBC660B}" type="presOf" srcId="{27861885-739A-4711-A11C-F8851A41B31A}" destId="{9EF7BD45-C89F-594C-BE32-A191AA6B78AE}" srcOrd="0" destOrd="2" presId="urn:microsoft.com/office/officeart/2005/8/layout/hList1"/>
    <dgm:cxn modelId="{41CF07F4-01AC-472C-8623-BA774A14096F}" srcId="{816C8895-7F4E-47B3-84F4-5649639C0918}" destId="{F617FDDD-9D1C-4BE0-B761-BC59296E7E38}" srcOrd="1" destOrd="0" parTransId="{89F23DD4-F160-47B3-A416-7ACB448B5A96}" sibTransId="{041A75B8-3B04-4D7E-A695-AFEA162F1D10}"/>
    <dgm:cxn modelId="{A3F82AFA-4784-D441-8229-B66765085F6B}" type="presOf" srcId="{FB5C7FC5-EDC5-8542-9E4D-EA3211756AC4}" destId="{E900F1A7-4923-1045-A9FC-30F08ADD861C}" srcOrd="0" destOrd="4" presId="urn:microsoft.com/office/officeart/2005/8/layout/hList1"/>
    <dgm:cxn modelId="{BB6E48FB-A020-3248-B53C-BD9744FEDA10}" type="presOf" srcId="{901230DD-47ED-754E-94BD-50A199D3B7F1}" destId="{F42205D1-45D5-7F45-B80C-1B24D7CCD002}" srcOrd="0" destOrd="3" presId="urn:microsoft.com/office/officeart/2005/8/layout/hList1"/>
    <dgm:cxn modelId="{3BA589FC-DFA6-4F7C-BAD9-044938082D0C}" srcId="{8E862C51-FC78-4C7C-9E1C-B185E261D290}" destId="{27861885-739A-4711-A11C-F8851A41B31A}" srcOrd="2" destOrd="0" parTransId="{33BCCAD3-4656-44FE-A012-C907FAF6C022}" sibTransId="{D6056234-CAE5-42FF-870A-F91DC5F2AA3C}"/>
    <dgm:cxn modelId="{169C0769-0566-0945-97D0-E8EC5FDC4C48}" type="presParOf" srcId="{7986B7E6-8CE8-2F4D-9173-EE53B6EA7690}" destId="{4F660EA8-8667-9945-8B5C-454B9A6A1DA1}" srcOrd="0" destOrd="0" presId="urn:microsoft.com/office/officeart/2005/8/layout/hList1"/>
    <dgm:cxn modelId="{8B46A71B-633F-3E47-8709-BE2BA9CF8797}" type="presParOf" srcId="{4F660EA8-8667-9945-8B5C-454B9A6A1DA1}" destId="{4A15E99B-1912-494F-8F8E-2ECD28B61B35}" srcOrd="0" destOrd="0" presId="urn:microsoft.com/office/officeart/2005/8/layout/hList1"/>
    <dgm:cxn modelId="{4EAC71E0-FC31-6E44-B1BE-E686440C05D4}" type="presParOf" srcId="{4F660EA8-8667-9945-8B5C-454B9A6A1DA1}" destId="{F42205D1-45D5-7F45-B80C-1B24D7CCD002}" srcOrd="1" destOrd="0" presId="urn:microsoft.com/office/officeart/2005/8/layout/hList1"/>
    <dgm:cxn modelId="{6B589BB1-37C1-664E-BD08-65A58FEE3D82}" type="presParOf" srcId="{7986B7E6-8CE8-2F4D-9173-EE53B6EA7690}" destId="{D1F4EE5E-94AF-E04D-B1FD-F5E7C7EFE8B7}" srcOrd="1" destOrd="0" presId="urn:microsoft.com/office/officeart/2005/8/layout/hList1"/>
    <dgm:cxn modelId="{E0A89A9A-FA44-574D-AC0B-E9EDD6BF9C3A}" type="presParOf" srcId="{7986B7E6-8CE8-2F4D-9173-EE53B6EA7690}" destId="{0299A280-580B-B940-9D04-F6E2E2E587CA}" srcOrd="2" destOrd="0" presId="urn:microsoft.com/office/officeart/2005/8/layout/hList1"/>
    <dgm:cxn modelId="{4D7EFB8F-9253-1545-A3A1-549E6484BB15}" type="presParOf" srcId="{0299A280-580B-B940-9D04-F6E2E2E587CA}" destId="{C88EB0FD-6E37-6E41-9E37-C577BBD44A63}" srcOrd="0" destOrd="0" presId="urn:microsoft.com/office/officeart/2005/8/layout/hList1"/>
    <dgm:cxn modelId="{6CB23E6F-466F-2A45-A191-B31D384E59DC}" type="presParOf" srcId="{0299A280-580B-B940-9D04-F6E2E2E587CA}" destId="{E900F1A7-4923-1045-A9FC-30F08ADD861C}" srcOrd="1" destOrd="0" presId="urn:microsoft.com/office/officeart/2005/8/layout/hList1"/>
    <dgm:cxn modelId="{700D5DC1-408C-9D47-AD57-277ED60D2002}" type="presParOf" srcId="{7986B7E6-8CE8-2F4D-9173-EE53B6EA7690}" destId="{BABADB0C-514C-6E40-B3AB-F4D123B064FA}" srcOrd="3" destOrd="0" presId="urn:microsoft.com/office/officeart/2005/8/layout/hList1"/>
    <dgm:cxn modelId="{933FFA5C-4793-AA40-BA56-0B179A49AF4B}" type="presParOf" srcId="{7986B7E6-8CE8-2F4D-9173-EE53B6EA7690}" destId="{F44D1915-0639-0B4C-83A5-84CE26145709}" srcOrd="4" destOrd="0" presId="urn:microsoft.com/office/officeart/2005/8/layout/hList1"/>
    <dgm:cxn modelId="{C88EFB94-B37D-BF40-AA4E-0E57084E414C}" type="presParOf" srcId="{F44D1915-0639-0B4C-83A5-84CE26145709}" destId="{0740A852-AF58-1E49-B6BE-8BF1E9241454}" srcOrd="0" destOrd="0" presId="urn:microsoft.com/office/officeart/2005/8/layout/hList1"/>
    <dgm:cxn modelId="{3FE324F3-22DA-FC4F-B039-5EBD51A322D6}" type="presParOf" srcId="{F44D1915-0639-0B4C-83A5-84CE26145709}" destId="{9EF7BD45-C89F-594C-BE32-A191AA6B78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9406A0-D347-4780-8B1F-D14559BE4E3B}" type="doc">
      <dgm:prSet loTypeId="urn:microsoft.com/office/officeart/2005/8/layout/vProcess5" loCatId="process" qsTypeId="urn:microsoft.com/office/officeart/2005/8/quickstyle/simple5" qsCatId="simple" csTypeId="urn:microsoft.com/office/officeart/2005/8/colors/accent2_2" csCatId="accent2" phldr="1"/>
      <dgm:spPr/>
      <dgm:t>
        <a:bodyPr/>
        <a:lstStyle/>
        <a:p>
          <a:endParaRPr lang="en-US"/>
        </a:p>
      </dgm:t>
    </dgm:pt>
    <dgm:pt modelId="{EC6FD976-2AE4-47B9-8A6F-798FC9A09101}">
      <dgm:prSet custT="1"/>
      <dgm:spPr/>
      <dgm:t>
        <a:bodyPr lIns="274320"/>
        <a:lstStyle/>
        <a:p>
          <a:r>
            <a:rPr lang="en-US" sz="2000" b="0" i="0" dirty="0"/>
            <a:t>Access request is submitted by Project</a:t>
          </a:r>
          <a:endParaRPr lang="en-US" sz="2000" dirty="0"/>
        </a:p>
      </dgm:t>
    </dgm:pt>
    <dgm:pt modelId="{F9CE15A7-A959-4E71-B937-93FBE46A5770}" type="parTrans" cxnId="{FA63B8BE-0894-4A74-BDC5-83FAEDA1943D}">
      <dgm:prSet/>
      <dgm:spPr/>
      <dgm:t>
        <a:bodyPr/>
        <a:lstStyle/>
        <a:p>
          <a:endParaRPr lang="en-US" sz="1400"/>
        </a:p>
      </dgm:t>
    </dgm:pt>
    <dgm:pt modelId="{C2F1A0D8-D969-44CE-9BB9-224ECB49A67B}" type="sibTrans" cxnId="{FA63B8BE-0894-4A74-BDC5-83FAEDA1943D}">
      <dgm:prSet custT="1"/>
      <dgm:spPr/>
      <dgm:t>
        <a:bodyPr/>
        <a:lstStyle/>
        <a:p>
          <a:endParaRPr lang="en-US" sz="2000"/>
        </a:p>
      </dgm:t>
    </dgm:pt>
    <dgm:pt modelId="{9A2EF0DA-EDE0-4B22-A14D-264F56635B66}">
      <dgm:prSet custT="1"/>
      <dgm:spPr/>
      <dgm:t>
        <a:bodyPr lIns="274320"/>
        <a:lstStyle/>
        <a:p>
          <a:r>
            <a:rPr lang="en-US" sz="2000" b="0" i="0" dirty="0"/>
            <a:t>Access request is approved</a:t>
          </a:r>
          <a:endParaRPr lang="en-US" sz="2000" dirty="0"/>
        </a:p>
      </dgm:t>
    </dgm:pt>
    <dgm:pt modelId="{836E9851-980A-4EA7-9C6E-0B60015454BA}" type="parTrans" cxnId="{7DCB4C46-D784-4A42-BCCA-31DBA35D5FBE}">
      <dgm:prSet/>
      <dgm:spPr/>
      <dgm:t>
        <a:bodyPr/>
        <a:lstStyle/>
        <a:p>
          <a:endParaRPr lang="en-US" sz="1400"/>
        </a:p>
      </dgm:t>
    </dgm:pt>
    <dgm:pt modelId="{9959343E-F512-441D-AD1B-C5B11FA9FE0A}" type="sibTrans" cxnId="{7DCB4C46-D784-4A42-BCCA-31DBA35D5FBE}">
      <dgm:prSet custT="1"/>
      <dgm:spPr/>
      <dgm:t>
        <a:bodyPr/>
        <a:lstStyle/>
        <a:p>
          <a:endParaRPr lang="en-US" sz="2000"/>
        </a:p>
      </dgm:t>
    </dgm:pt>
    <dgm:pt modelId="{6DA146E8-8162-4DD3-85BE-B8D3CFF2C447}">
      <dgm:prSet custT="1"/>
      <dgm:spPr/>
      <dgm:t>
        <a:bodyPr lIns="274320"/>
        <a:lstStyle/>
        <a:p>
          <a:r>
            <a:rPr lang="en-US" sz="2000" b="0" i="0" dirty="0"/>
            <a:t>Access request is processed</a:t>
          </a:r>
          <a:endParaRPr lang="en-US" sz="2000" dirty="0"/>
        </a:p>
      </dgm:t>
    </dgm:pt>
    <dgm:pt modelId="{DD42E4B3-9A0A-4D43-B9B2-A24A1CB29F68}" type="parTrans" cxnId="{0EC51C3E-4545-439F-AFB9-1D0723992ABB}">
      <dgm:prSet/>
      <dgm:spPr/>
      <dgm:t>
        <a:bodyPr/>
        <a:lstStyle/>
        <a:p>
          <a:endParaRPr lang="en-US" sz="1400"/>
        </a:p>
      </dgm:t>
    </dgm:pt>
    <dgm:pt modelId="{3A66AC95-3845-4313-87FD-D7A17BD9860C}" type="sibTrans" cxnId="{0EC51C3E-4545-439F-AFB9-1D0723992ABB}">
      <dgm:prSet custT="1"/>
      <dgm:spPr/>
      <dgm:t>
        <a:bodyPr/>
        <a:lstStyle/>
        <a:p>
          <a:endParaRPr lang="en-US" sz="2000"/>
        </a:p>
      </dgm:t>
    </dgm:pt>
    <dgm:pt modelId="{B34F07FB-A028-4DF5-924F-0789F464DA69}">
      <dgm:prSet custT="1"/>
      <dgm:spPr/>
      <dgm:t>
        <a:bodyPr lIns="274320"/>
        <a:lstStyle/>
        <a:p>
          <a:r>
            <a:rPr lang="en-US" sz="2000" b="0" i="0" dirty="0"/>
            <a:t>Access request status &amp; results sent to Project</a:t>
          </a:r>
          <a:endParaRPr lang="en-US" sz="2000" dirty="0"/>
        </a:p>
      </dgm:t>
    </dgm:pt>
    <dgm:pt modelId="{B8034F28-5EFA-4CBB-8EC0-E5C39041A84A}" type="parTrans" cxnId="{46D42821-3424-41DA-92C1-AB8D698B0882}">
      <dgm:prSet/>
      <dgm:spPr/>
      <dgm:t>
        <a:bodyPr/>
        <a:lstStyle/>
        <a:p>
          <a:endParaRPr lang="en-US" sz="1400"/>
        </a:p>
      </dgm:t>
    </dgm:pt>
    <dgm:pt modelId="{0A87D15D-4867-4A21-BAC3-761BCD6C502F}" type="sibTrans" cxnId="{46D42821-3424-41DA-92C1-AB8D698B0882}">
      <dgm:prSet custT="1"/>
      <dgm:spPr/>
      <dgm:t>
        <a:bodyPr/>
        <a:lstStyle/>
        <a:p>
          <a:endParaRPr lang="en-US" sz="2000"/>
        </a:p>
      </dgm:t>
    </dgm:pt>
    <dgm:pt modelId="{A059D077-6A3B-42FE-B01A-3BE671545A91}">
      <dgm:prSet custT="1"/>
      <dgm:spPr/>
      <dgm:t>
        <a:bodyPr lIns="274320"/>
        <a:lstStyle/>
        <a:p>
          <a:r>
            <a:rPr lang="en-US" sz="2000" b="0" i="0" dirty="0"/>
            <a:t>IGA/GRC forensics recorded throughout</a:t>
          </a:r>
          <a:endParaRPr lang="en-US" sz="2000" dirty="0"/>
        </a:p>
      </dgm:t>
    </dgm:pt>
    <dgm:pt modelId="{C437524A-8CC0-4EC0-9999-53576D144BF0}" type="parTrans" cxnId="{D505D0B6-0ABF-4175-A805-D920813674A1}">
      <dgm:prSet/>
      <dgm:spPr/>
      <dgm:t>
        <a:bodyPr/>
        <a:lstStyle/>
        <a:p>
          <a:endParaRPr lang="en-US" sz="1400"/>
        </a:p>
      </dgm:t>
    </dgm:pt>
    <dgm:pt modelId="{0268F708-4B0B-482E-B97B-19D5068D15D6}" type="sibTrans" cxnId="{D505D0B6-0ABF-4175-A805-D920813674A1}">
      <dgm:prSet/>
      <dgm:spPr/>
      <dgm:t>
        <a:bodyPr/>
        <a:lstStyle/>
        <a:p>
          <a:endParaRPr lang="en-US" sz="1400"/>
        </a:p>
      </dgm:t>
    </dgm:pt>
    <dgm:pt modelId="{C85869FC-F256-074D-A6AB-1EDCA62EAC85}" type="pres">
      <dgm:prSet presAssocID="{9C9406A0-D347-4780-8B1F-D14559BE4E3B}" presName="outerComposite" presStyleCnt="0">
        <dgm:presLayoutVars>
          <dgm:chMax val="5"/>
          <dgm:dir/>
          <dgm:resizeHandles val="exact"/>
        </dgm:presLayoutVars>
      </dgm:prSet>
      <dgm:spPr/>
    </dgm:pt>
    <dgm:pt modelId="{21A6B806-7878-BC45-97F5-CE4043275675}" type="pres">
      <dgm:prSet presAssocID="{9C9406A0-D347-4780-8B1F-D14559BE4E3B}" presName="dummyMaxCanvas" presStyleCnt="0">
        <dgm:presLayoutVars/>
      </dgm:prSet>
      <dgm:spPr/>
    </dgm:pt>
    <dgm:pt modelId="{FD9410A3-5E87-BB4B-81D1-7336E41D9B87}" type="pres">
      <dgm:prSet presAssocID="{9C9406A0-D347-4780-8B1F-D14559BE4E3B}" presName="FiveNodes_1" presStyleLbl="node1" presStyleIdx="0" presStyleCnt="5" custScaleY="84191">
        <dgm:presLayoutVars>
          <dgm:bulletEnabled val="1"/>
        </dgm:presLayoutVars>
      </dgm:prSet>
      <dgm:spPr/>
    </dgm:pt>
    <dgm:pt modelId="{B05EF30D-1D8C-9243-93A7-2C20E74F80FA}" type="pres">
      <dgm:prSet presAssocID="{9C9406A0-D347-4780-8B1F-D14559BE4E3B}" presName="FiveNodes_2" presStyleLbl="node1" presStyleIdx="1" presStyleCnt="5" custScaleY="84191">
        <dgm:presLayoutVars>
          <dgm:bulletEnabled val="1"/>
        </dgm:presLayoutVars>
      </dgm:prSet>
      <dgm:spPr/>
    </dgm:pt>
    <dgm:pt modelId="{D88112B5-E70A-AE48-97D6-0FD5B9BF737E}" type="pres">
      <dgm:prSet presAssocID="{9C9406A0-D347-4780-8B1F-D14559BE4E3B}" presName="FiveNodes_3" presStyleLbl="node1" presStyleIdx="2" presStyleCnt="5" custScaleY="84191">
        <dgm:presLayoutVars>
          <dgm:bulletEnabled val="1"/>
        </dgm:presLayoutVars>
      </dgm:prSet>
      <dgm:spPr/>
    </dgm:pt>
    <dgm:pt modelId="{E646C3F2-B1AF-FF4F-9225-9A63F829B6F2}" type="pres">
      <dgm:prSet presAssocID="{9C9406A0-D347-4780-8B1F-D14559BE4E3B}" presName="FiveNodes_4" presStyleLbl="node1" presStyleIdx="3" presStyleCnt="5" custScaleY="84191">
        <dgm:presLayoutVars>
          <dgm:bulletEnabled val="1"/>
        </dgm:presLayoutVars>
      </dgm:prSet>
      <dgm:spPr/>
    </dgm:pt>
    <dgm:pt modelId="{89BA3CBE-7436-6745-ABD5-5CE982A24817}" type="pres">
      <dgm:prSet presAssocID="{9C9406A0-D347-4780-8B1F-D14559BE4E3B}" presName="FiveNodes_5" presStyleLbl="node1" presStyleIdx="4" presStyleCnt="5" custScaleY="84191">
        <dgm:presLayoutVars>
          <dgm:bulletEnabled val="1"/>
        </dgm:presLayoutVars>
      </dgm:prSet>
      <dgm:spPr/>
    </dgm:pt>
    <dgm:pt modelId="{12C02A30-91B5-7441-A4B0-47FB39ED4414}" type="pres">
      <dgm:prSet presAssocID="{9C9406A0-D347-4780-8B1F-D14559BE4E3B}" presName="FiveConn_1-2" presStyleLbl="fgAccFollowNode1" presStyleIdx="0" presStyleCnt="4">
        <dgm:presLayoutVars>
          <dgm:bulletEnabled val="1"/>
        </dgm:presLayoutVars>
      </dgm:prSet>
      <dgm:spPr/>
    </dgm:pt>
    <dgm:pt modelId="{DBCE2BD9-2958-9145-823D-0EAA74434A78}" type="pres">
      <dgm:prSet presAssocID="{9C9406A0-D347-4780-8B1F-D14559BE4E3B}" presName="FiveConn_2-3" presStyleLbl="fgAccFollowNode1" presStyleIdx="1" presStyleCnt="4">
        <dgm:presLayoutVars>
          <dgm:bulletEnabled val="1"/>
        </dgm:presLayoutVars>
      </dgm:prSet>
      <dgm:spPr/>
    </dgm:pt>
    <dgm:pt modelId="{79EF6A79-AE08-604B-BCFD-DB4044D73E94}" type="pres">
      <dgm:prSet presAssocID="{9C9406A0-D347-4780-8B1F-D14559BE4E3B}" presName="FiveConn_3-4" presStyleLbl="fgAccFollowNode1" presStyleIdx="2" presStyleCnt="4">
        <dgm:presLayoutVars>
          <dgm:bulletEnabled val="1"/>
        </dgm:presLayoutVars>
      </dgm:prSet>
      <dgm:spPr/>
    </dgm:pt>
    <dgm:pt modelId="{B4D38B11-C0E9-C14C-A7F0-42BA764B0E55}" type="pres">
      <dgm:prSet presAssocID="{9C9406A0-D347-4780-8B1F-D14559BE4E3B}" presName="FiveConn_4-5" presStyleLbl="fgAccFollowNode1" presStyleIdx="3" presStyleCnt="4">
        <dgm:presLayoutVars>
          <dgm:bulletEnabled val="1"/>
        </dgm:presLayoutVars>
      </dgm:prSet>
      <dgm:spPr/>
    </dgm:pt>
    <dgm:pt modelId="{E6A615CB-5C5E-554F-9B5B-414D48C622CB}" type="pres">
      <dgm:prSet presAssocID="{9C9406A0-D347-4780-8B1F-D14559BE4E3B}" presName="FiveNodes_1_text" presStyleLbl="node1" presStyleIdx="4" presStyleCnt="5">
        <dgm:presLayoutVars>
          <dgm:bulletEnabled val="1"/>
        </dgm:presLayoutVars>
      </dgm:prSet>
      <dgm:spPr/>
    </dgm:pt>
    <dgm:pt modelId="{6CB831EC-F7A0-494A-A64C-095230236844}" type="pres">
      <dgm:prSet presAssocID="{9C9406A0-D347-4780-8B1F-D14559BE4E3B}" presName="FiveNodes_2_text" presStyleLbl="node1" presStyleIdx="4" presStyleCnt="5">
        <dgm:presLayoutVars>
          <dgm:bulletEnabled val="1"/>
        </dgm:presLayoutVars>
      </dgm:prSet>
      <dgm:spPr/>
    </dgm:pt>
    <dgm:pt modelId="{CA57B95A-3755-CF4F-9882-F69FF951630F}" type="pres">
      <dgm:prSet presAssocID="{9C9406A0-D347-4780-8B1F-D14559BE4E3B}" presName="FiveNodes_3_text" presStyleLbl="node1" presStyleIdx="4" presStyleCnt="5">
        <dgm:presLayoutVars>
          <dgm:bulletEnabled val="1"/>
        </dgm:presLayoutVars>
      </dgm:prSet>
      <dgm:spPr/>
    </dgm:pt>
    <dgm:pt modelId="{B5962F18-4C5E-A64B-BE4D-319DA236B3DD}" type="pres">
      <dgm:prSet presAssocID="{9C9406A0-D347-4780-8B1F-D14559BE4E3B}" presName="FiveNodes_4_text" presStyleLbl="node1" presStyleIdx="4" presStyleCnt="5">
        <dgm:presLayoutVars>
          <dgm:bulletEnabled val="1"/>
        </dgm:presLayoutVars>
      </dgm:prSet>
      <dgm:spPr/>
    </dgm:pt>
    <dgm:pt modelId="{62FF0950-81ED-5C47-BF92-2D5E8F4BE400}" type="pres">
      <dgm:prSet presAssocID="{9C9406A0-D347-4780-8B1F-D14559BE4E3B}" presName="FiveNodes_5_text" presStyleLbl="node1" presStyleIdx="4" presStyleCnt="5">
        <dgm:presLayoutVars>
          <dgm:bulletEnabled val="1"/>
        </dgm:presLayoutVars>
      </dgm:prSet>
      <dgm:spPr/>
    </dgm:pt>
  </dgm:ptLst>
  <dgm:cxnLst>
    <dgm:cxn modelId="{DE48E100-8850-B842-A8E7-8360CCC8379A}" type="presOf" srcId="{C2F1A0D8-D969-44CE-9BB9-224ECB49A67B}" destId="{12C02A30-91B5-7441-A4B0-47FB39ED4414}" srcOrd="0" destOrd="0" presId="urn:microsoft.com/office/officeart/2005/8/layout/vProcess5"/>
    <dgm:cxn modelId="{46D42821-3424-41DA-92C1-AB8D698B0882}" srcId="{9C9406A0-D347-4780-8B1F-D14559BE4E3B}" destId="{B34F07FB-A028-4DF5-924F-0789F464DA69}" srcOrd="3" destOrd="0" parTransId="{B8034F28-5EFA-4CBB-8EC0-E5C39041A84A}" sibTransId="{0A87D15D-4867-4A21-BAC3-761BCD6C502F}"/>
    <dgm:cxn modelId="{FDDF3926-9357-7941-B0E5-75C223B988E7}" type="presOf" srcId="{EC6FD976-2AE4-47B9-8A6F-798FC9A09101}" destId="{FD9410A3-5E87-BB4B-81D1-7336E41D9B87}" srcOrd="0" destOrd="0" presId="urn:microsoft.com/office/officeart/2005/8/layout/vProcess5"/>
    <dgm:cxn modelId="{1EBDCF2B-0E59-F44B-B974-A4DF18D98C79}" type="presOf" srcId="{B34F07FB-A028-4DF5-924F-0789F464DA69}" destId="{E646C3F2-B1AF-FF4F-9225-9A63F829B6F2}" srcOrd="0" destOrd="0" presId="urn:microsoft.com/office/officeart/2005/8/layout/vProcess5"/>
    <dgm:cxn modelId="{0EC51C3E-4545-439F-AFB9-1D0723992ABB}" srcId="{9C9406A0-D347-4780-8B1F-D14559BE4E3B}" destId="{6DA146E8-8162-4DD3-85BE-B8D3CFF2C447}" srcOrd="2" destOrd="0" parTransId="{DD42E4B3-9A0A-4D43-B9B2-A24A1CB29F68}" sibTransId="{3A66AC95-3845-4313-87FD-D7A17BD9860C}"/>
    <dgm:cxn modelId="{C2F0CD43-F7EC-364C-85BE-BF5D6D941686}" type="presOf" srcId="{B34F07FB-A028-4DF5-924F-0789F464DA69}" destId="{B5962F18-4C5E-A64B-BE4D-319DA236B3DD}" srcOrd="1" destOrd="0" presId="urn:microsoft.com/office/officeart/2005/8/layout/vProcess5"/>
    <dgm:cxn modelId="{7DCB4C46-D784-4A42-BCCA-31DBA35D5FBE}" srcId="{9C9406A0-D347-4780-8B1F-D14559BE4E3B}" destId="{9A2EF0DA-EDE0-4B22-A14D-264F56635B66}" srcOrd="1" destOrd="0" parTransId="{836E9851-980A-4EA7-9C6E-0B60015454BA}" sibTransId="{9959343E-F512-441D-AD1B-C5B11FA9FE0A}"/>
    <dgm:cxn modelId="{53A7446C-53FD-BD4A-BA43-21C48CF24BEA}" type="presOf" srcId="{6DA146E8-8162-4DD3-85BE-B8D3CFF2C447}" destId="{CA57B95A-3755-CF4F-9882-F69FF951630F}" srcOrd="1" destOrd="0" presId="urn:microsoft.com/office/officeart/2005/8/layout/vProcess5"/>
    <dgm:cxn modelId="{5BE93086-8137-8741-92DD-2D7E3768EB6F}" type="presOf" srcId="{9C9406A0-D347-4780-8B1F-D14559BE4E3B}" destId="{C85869FC-F256-074D-A6AB-1EDCA62EAC85}" srcOrd="0" destOrd="0" presId="urn:microsoft.com/office/officeart/2005/8/layout/vProcess5"/>
    <dgm:cxn modelId="{42083F86-CEB7-1843-866C-D6589E4D5C6F}" type="presOf" srcId="{3A66AC95-3845-4313-87FD-D7A17BD9860C}" destId="{79EF6A79-AE08-604B-BCFD-DB4044D73E94}" srcOrd="0" destOrd="0" presId="urn:microsoft.com/office/officeart/2005/8/layout/vProcess5"/>
    <dgm:cxn modelId="{020A0F94-7E47-0049-AB15-70B1AD0D9438}" type="presOf" srcId="{9959343E-F512-441D-AD1B-C5B11FA9FE0A}" destId="{DBCE2BD9-2958-9145-823D-0EAA74434A78}" srcOrd="0" destOrd="0" presId="urn:microsoft.com/office/officeart/2005/8/layout/vProcess5"/>
    <dgm:cxn modelId="{02FD27A8-038A-A84E-8FE6-6927B567D9F2}" type="presOf" srcId="{0A87D15D-4867-4A21-BAC3-761BCD6C502F}" destId="{B4D38B11-C0E9-C14C-A7F0-42BA764B0E55}" srcOrd="0" destOrd="0" presId="urn:microsoft.com/office/officeart/2005/8/layout/vProcess5"/>
    <dgm:cxn modelId="{252E4BB0-9791-A94F-9EF4-A93A48255F4B}" type="presOf" srcId="{EC6FD976-2AE4-47B9-8A6F-798FC9A09101}" destId="{E6A615CB-5C5E-554F-9B5B-414D48C622CB}" srcOrd="1" destOrd="0" presId="urn:microsoft.com/office/officeart/2005/8/layout/vProcess5"/>
    <dgm:cxn modelId="{D505D0B6-0ABF-4175-A805-D920813674A1}" srcId="{9C9406A0-D347-4780-8B1F-D14559BE4E3B}" destId="{A059D077-6A3B-42FE-B01A-3BE671545A91}" srcOrd="4" destOrd="0" parTransId="{C437524A-8CC0-4EC0-9999-53576D144BF0}" sibTransId="{0268F708-4B0B-482E-B97B-19D5068D15D6}"/>
    <dgm:cxn modelId="{E6CC1EB7-DBCA-F948-AFD8-8D4BE6E967EB}" type="presOf" srcId="{A059D077-6A3B-42FE-B01A-3BE671545A91}" destId="{62FF0950-81ED-5C47-BF92-2D5E8F4BE400}" srcOrd="1" destOrd="0" presId="urn:microsoft.com/office/officeart/2005/8/layout/vProcess5"/>
    <dgm:cxn modelId="{FA63B8BE-0894-4A74-BDC5-83FAEDA1943D}" srcId="{9C9406A0-D347-4780-8B1F-D14559BE4E3B}" destId="{EC6FD976-2AE4-47B9-8A6F-798FC9A09101}" srcOrd="0" destOrd="0" parTransId="{F9CE15A7-A959-4E71-B937-93FBE46A5770}" sibTransId="{C2F1A0D8-D969-44CE-9BB9-224ECB49A67B}"/>
    <dgm:cxn modelId="{A4C5B5C6-5668-7446-AB99-83B10C5AC569}" type="presOf" srcId="{9A2EF0DA-EDE0-4B22-A14D-264F56635B66}" destId="{B05EF30D-1D8C-9243-93A7-2C20E74F80FA}" srcOrd="0" destOrd="0" presId="urn:microsoft.com/office/officeart/2005/8/layout/vProcess5"/>
    <dgm:cxn modelId="{C55F08D5-22CE-9F48-9FA0-3AF27701BC8B}" type="presOf" srcId="{9A2EF0DA-EDE0-4B22-A14D-264F56635B66}" destId="{6CB831EC-F7A0-494A-A64C-095230236844}" srcOrd="1" destOrd="0" presId="urn:microsoft.com/office/officeart/2005/8/layout/vProcess5"/>
    <dgm:cxn modelId="{70772CD5-4ED4-D74E-B915-1155C860480D}" type="presOf" srcId="{A059D077-6A3B-42FE-B01A-3BE671545A91}" destId="{89BA3CBE-7436-6745-ABD5-5CE982A24817}" srcOrd="0" destOrd="0" presId="urn:microsoft.com/office/officeart/2005/8/layout/vProcess5"/>
    <dgm:cxn modelId="{EA1A76DE-67E1-9F48-8E6F-B2C0BCB7F94F}" type="presOf" srcId="{6DA146E8-8162-4DD3-85BE-B8D3CFF2C447}" destId="{D88112B5-E70A-AE48-97D6-0FD5B9BF737E}" srcOrd="0" destOrd="0" presId="urn:microsoft.com/office/officeart/2005/8/layout/vProcess5"/>
    <dgm:cxn modelId="{85D7B792-CB30-8848-9DD1-31ED92FE60E8}" type="presParOf" srcId="{C85869FC-F256-074D-A6AB-1EDCA62EAC85}" destId="{21A6B806-7878-BC45-97F5-CE4043275675}" srcOrd="0" destOrd="0" presId="urn:microsoft.com/office/officeart/2005/8/layout/vProcess5"/>
    <dgm:cxn modelId="{3C515735-9F85-1646-94F5-51B5AEE4B3B9}" type="presParOf" srcId="{C85869FC-F256-074D-A6AB-1EDCA62EAC85}" destId="{FD9410A3-5E87-BB4B-81D1-7336E41D9B87}" srcOrd="1" destOrd="0" presId="urn:microsoft.com/office/officeart/2005/8/layout/vProcess5"/>
    <dgm:cxn modelId="{567BDA6D-FAD4-2A47-A66F-46657C7D02A5}" type="presParOf" srcId="{C85869FC-F256-074D-A6AB-1EDCA62EAC85}" destId="{B05EF30D-1D8C-9243-93A7-2C20E74F80FA}" srcOrd="2" destOrd="0" presId="urn:microsoft.com/office/officeart/2005/8/layout/vProcess5"/>
    <dgm:cxn modelId="{74F81F6D-B6EF-0A47-A4F5-10F285FE36AD}" type="presParOf" srcId="{C85869FC-F256-074D-A6AB-1EDCA62EAC85}" destId="{D88112B5-E70A-AE48-97D6-0FD5B9BF737E}" srcOrd="3" destOrd="0" presId="urn:microsoft.com/office/officeart/2005/8/layout/vProcess5"/>
    <dgm:cxn modelId="{11468FBD-F1DA-1D4E-A073-E453F3C6185E}" type="presParOf" srcId="{C85869FC-F256-074D-A6AB-1EDCA62EAC85}" destId="{E646C3F2-B1AF-FF4F-9225-9A63F829B6F2}" srcOrd="4" destOrd="0" presId="urn:microsoft.com/office/officeart/2005/8/layout/vProcess5"/>
    <dgm:cxn modelId="{0F5C9520-F9FE-5D4E-AB81-941A4226A4E1}" type="presParOf" srcId="{C85869FC-F256-074D-A6AB-1EDCA62EAC85}" destId="{89BA3CBE-7436-6745-ABD5-5CE982A24817}" srcOrd="5" destOrd="0" presId="urn:microsoft.com/office/officeart/2005/8/layout/vProcess5"/>
    <dgm:cxn modelId="{AEBF8390-F652-DB44-B5A5-42AD8E3D33B0}" type="presParOf" srcId="{C85869FC-F256-074D-A6AB-1EDCA62EAC85}" destId="{12C02A30-91B5-7441-A4B0-47FB39ED4414}" srcOrd="6" destOrd="0" presId="urn:microsoft.com/office/officeart/2005/8/layout/vProcess5"/>
    <dgm:cxn modelId="{0A3D936A-0ED1-3540-A4F8-71E0E378BD72}" type="presParOf" srcId="{C85869FC-F256-074D-A6AB-1EDCA62EAC85}" destId="{DBCE2BD9-2958-9145-823D-0EAA74434A78}" srcOrd="7" destOrd="0" presId="urn:microsoft.com/office/officeart/2005/8/layout/vProcess5"/>
    <dgm:cxn modelId="{80095794-4894-2640-952E-741293CEA5B7}" type="presParOf" srcId="{C85869FC-F256-074D-A6AB-1EDCA62EAC85}" destId="{79EF6A79-AE08-604B-BCFD-DB4044D73E94}" srcOrd="8" destOrd="0" presId="urn:microsoft.com/office/officeart/2005/8/layout/vProcess5"/>
    <dgm:cxn modelId="{1D2CEE33-48BF-F645-B029-9CC0A9683516}" type="presParOf" srcId="{C85869FC-F256-074D-A6AB-1EDCA62EAC85}" destId="{B4D38B11-C0E9-C14C-A7F0-42BA764B0E55}" srcOrd="9" destOrd="0" presId="urn:microsoft.com/office/officeart/2005/8/layout/vProcess5"/>
    <dgm:cxn modelId="{13DB25B6-A25E-2D49-9BCD-0D6E49DA89E8}" type="presParOf" srcId="{C85869FC-F256-074D-A6AB-1EDCA62EAC85}" destId="{E6A615CB-5C5E-554F-9B5B-414D48C622CB}" srcOrd="10" destOrd="0" presId="urn:microsoft.com/office/officeart/2005/8/layout/vProcess5"/>
    <dgm:cxn modelId="{06534CE8-191C-9344-81E2-411871399C91}" type="presParOf" srcId="{C85869FC-F256-074D-A6AB-1EDCA62EAC85}" destId="{6CB831EC-F7A0-494A-A64C-095230236844}" srcOrd="11" destOrd="0" presId="urn:microsoft.com/office/officeart/2005/8/layout/vProcess5"/>
    <dgm:cxn modelId="{63CBE854-D815-A84A-9BEB-A4E33ED25602}" type="presParOf" srcId="{C85869FC-F256-074D-A6AB-1EDCA62EAC85}" destId="{CA57B95A-3755-CF4F-9882-F69FF951630F}" srcOrd="12" destOrd="0" presId="urn:microsoft.com/office/officeart/2005/8/layout/vProcess5"/>
    <dgm:cxn modelId="{0D9D8A55-1228-3E4E-9F4E-3D2FC3DC1545}" type="presParOf" srcId="{C85869FC-F256-074D-A6AB-1EDCA62EAC85}" destId="{B5962F18-4C5E-A64B-BE4D-319DA236B3DD}" srcOrd="13" destOrd="0" presId="urn:microsoft.com/office/officeart/2005/8/layout/vProcess5"/>
    <dgm:cxn modelId="{E2AE71C5-512A-FF4C-B2B7-9DA144636E56}" type="presParOf" srcId="{C85869FC-F256-074D-A6AB-1EDCA62EAC85}" destId="{62FF0950-81ED-5C47-BF92-2D5E8F4BE400}"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5E99B-1912-494F-8F8E-2ECD28B61B35}">
      <dsp:nvSpPr>
        <dsp:cNvPr id="0" name=""/>
        <dsp:cNvSpPr/>
      </dsp:nvSpPr>
      <dsp:spPr>
        <a:xfrm>
          <a:off x="2892" y="128235"/>
          <a:ext cx="2820497" cy="112819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t>Autonomy</a:t>
          </a:r>
          <a:endParaRPr lang="en-US" sz="2400" kern="1200" dirty="0"/>
        </a:p>
      </dsp:txBody>
      <dsp:txXfrm>
        <a:off x="2892" y="128235"/>
        <a:ext cx="2820497" cy="1128198"/>
      </dsp:txXfrm>
    </dsp:sp>
    <dsp:sp modelId="{F42205D1-45D5-7F45-B80C-1B24D7CCD002}">
      <dsp:nvSpPr>
        <dsp:cNvPr id="0" name=""/>
        <dsp:cNvSpPr/>
      </dsp:nvSpPr>
      <dsp:spPr>
        <a:xfrm>
          <a:off x="2892" y="1256433"/>
          <a:ext cx="2820497" cy="28548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Empower users</a:t>
          </a:r>
        </a:p>
        <a:p>
          <a:pPr marL="228600" lvl="1" indent="-228600" algn="l" defTabSz="889000">
            <a:lnSpc>
              <a:spcPct val="90000"/>
            </a:lnSpc>
            <a:spcBef>
              <a:spcPct val="0"/>
            </a:spcBef>
            <a:spcAft>
              <a:spcPct val="15000"/>
            </a:spcAft>
            <a:buChar char="•"/>
          </a:pPr>
          <a:r>
            <a:rPr lang="en-US" sz="2000" kern="1200" dirty="0"/>
            <a:t>Enable productivity</a:t>
          </a:r>
        </a:p>
        <a:p>
          <a:pPr marL="228600" lvl="1" indent="-228600" algn="l" defTabSz="889000">
            <a:lnSpc>
              <a:spcPct val="90000"/>
            </a:lnSpc>
            <a:spcBef>
              <a:spcPct val="0"/>
            </a:spcBef>
            <a:spcAft>
              <a:spcPct val="15000"/>
            </a:spcAft>
            <a:buChar char="•"/>
          </a:pPr>
          <a:r>
            <a:rPr lang="en-US" sz="2000" kern="1200" dirty="0"/>
            <a:t>Delegate admin responsibilities</a:t>
          </a:r>
        </a:p>
      </dsp:txBody>
      <dsp:txXfrm>
        <a:off x="2892" y="1256433"/>
        <a:ext cx="2820497" cy="2854800"/>
      </dsp:txXfrm>
    </dsp:sp>
    <dsp:sp modelId="{C88EB0FD-6E37-6E41-9E37-C577BBD44A63}">
      <dsp:nvSpPr>
        <dsp:cNvPr id="0" name=""/>
        <dsp:cNvSpPr/>
      </dsp:nvSpPr>
      <dsp:spPr>
        <a:xfrm>
          <a:off x="3218259" y="128235"/>
          <a:ext cx="2820497" cy="112819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a:t>Efficiency</a:t>
          </a:r>
          <a:endParaRPr lang="en-US" sz="2400" kern="1200"/>
        </a:p>
      </dsp:txBody>
      <dsp:txXfrm>
        <a:off x="3218259" y="128235"/>
        <a:ext cx="2820497" cy="1128198"/>
      </dsp:txXfrm>
    </dsp:sp>
    <dsp:sp modelId="{E900F1A7-4923-1045-A9FC-30F08ADD861C}">
      <dsp:nvSpPr>
        <dsp:cNvPr id="0" name=""/>
        <dsp:cNvSpPr/>
      </dsp:nvSpPr>
      <dsp:spPr>
        <a:xfrm>
          <a:off x="3218259" y="1256433"/>
          <a:ext cx="2820497" cy="28548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Automated (mostly)</a:t>
          </a:r>
        </a:p>
        <a:p>
          <a:pPr marL="228600" lvl="1" indent="-228600" algn="l" defTabSz="889000">
            <a:lnSpc>
              <a:spcPct val="90000"/>
            </a:lnSpc>
            <a:spcBef>
              <a:spcPct val="0"/>
            </a:spcBef>
            <a:spcAft>
              <a:spcPct val="15000"/>
            </a:spcAft>
            <a:buChar char="•"/>
          </a:pPr>
          <a:r>
            <a:rPr lang="en-US" sz="2000" kern="1200" dirty="0"/>
            <a:t>Self-service</a:t>
          </a:r>
        </a:p>
        <a:p>
          <a:pPr marL="228600" lvl="1" indent="-228600" algn="l" defTabSz="889000">
            <a:lnSpc>
              <a:spcPct val="90000"/>
            </a:lnSpc>
            <a:spcBef>
              <a:spcPct val="0"/>
            </a:spcBef>
            <a:spcAft>
              <a:spcPct val="15000"/>
            </a:spcAft>
            <a:buChar char="•"/>
          </a:pPr>
          <a:r>
            <a:rPr lang="en-US" sz="2000" kern="1200" dirty="0"/>
            <a:t>Secure</a:t>
          </a:r>
        </a:p>
        <a:p>
          <a:pPr marL="228600" lvl="1" indent="-228600" algn="l" defTabSz="889000">
            <a:lnSpc>
              <a:spcPct val="90000"/>
            </a:lnSpc>
            <a:spcBef>
              <a:spcPct val="0"/>
            </a:spcBef>
            <a:spcAft>
              <a:spcPct val="15000"/>
            </a:spcAft>
            <a:buChar char="•"/>
          </a:pPr>
          <a:r>
            <a:rPr lang="en-US" sz="2000" kern="1200" dirty="0"/>
            <a:t>Scalable</a:t>
          </a:r>
        </a:p>
        <a:p>
          <a:pPr marL="228600" lvl="1" indent="-228600" algn="l" defTabSz="889000">
            <a:lnSpc>
              <a:spcPct val="90000"/>
            </a:lnSpc>
            <a:spcBef>
              <a:spcPct val="0"/>
            </a:spcBef>
            <a:spcAft>
              <a:spcPct val="15000"/>
            </a:spcAft>
            <a:buChar char="•"/>
          </a:pPr>
          <a:r>
            <a:rPr lang="en-US" sz="2000" kern="1200" dirty="0"/>
            <a:t>Expeditious</a:t>
          </a:r>
        </a:p>
        <a:p>
          <a:pPr marL="228600" lvl="1" indent="-228600" algn="l" defTabSz="889000">
            <a:lnSpc>
              <a:spcPct val="90000"/>
            </a:lnSpc>
            <a:spcBef>
              <a:spcPct val="0"/>
            </a:spcBef>
            <a:spcAft>
              <a:spcPct val="15000"/>
            </a:spcAft>
            <a:buChar char="•"/>
          </a:pPr>
          <a:r>
            <a:rPr lang="en-US" sz="2000" kern="1200" dirty="0"/>
            <a:t>Low-maintenance</a:t>
          </a:r>
        </a:p>
      </dsp:txBody>
      <dsp:txXfrm>
        <a:off x="3218259" y="1256433"/>
        <a:ext cx="2820497" cy="2854800"/>
      </dsp:txXfrm>
    </dsp:sp>
    <dsp:sp modelId="{0740A852-AF58-1E49-B6BE-8BF1E9241454}">
      <dsp:nvSpPr>
        <dsp:cNvPr id="0" name=""/>
        <dsp:cNvSpPr/>
      </dsp:nvSpPr>
      <dsp:spPr>
        <a:xfrm>
          <a:off x="6433626" y="128235"/>
          <a:ext cx="2820497" cy="112819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t>Role Separation</a:t>
          </a:r>
          <a:endParaRPr lang="en-US" sz="2400" kern="1200" dirty="0"/>
        </a:p>
      </dsp:txBody>
      <dsp:txXfrm>
        <a:off x="6433626" y="128235"/>
        <a:ext cx="2820497" cy="1128198"/>
      </dsp:txXfrm>
    </dsp:sp>
    <dsp:sp modelId="{9EF7BD45-C89F-594C-BE32-A191AA6B78AE}">
      <dsp:nvSpPr>
        <dsp:cNvPr id="0" name=""/>
        <dsp:cNvSpPr/>
      </dsp:nvSpPr>
      <dsp:spPr>
        <a:xfrm>
          <a:off x="6433626" y="1256433"/>
          <a:ext cx="2820497" cy="2854800"/>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p>
        <a:p>
          <a:pPr marL="228600" lvl="1" indent="-228600" algn="l" defTabSz="889000">
            <a:lnSpc>
              <a:spcPct val="90000"/>
            </a:lnSpc>
            <a:spcBef>
              <a:spcPct val="0"/>
            </a:spcBef>
            <a:spcAft>
              <a:spcPct val="15000"/>
            </a:spcAft>
            <a:buChar char="•"/>
          </a:pPr>
          <a:r>
            <a:rPr lang="en-US" sz="2000" kern="1200" dirty="0"/>
            <a:t>Approvals</a:t>
          </a:r>
        </a:p>
        <a:p>
          <a:pPr marL="228600" lvl="1" indent="-228600" algn="l" defTabSz="889000">
            <a:lnSpc>
              <a:spcPct val="90000"/>
            </a:lnSpc>
            <a:spcBef>
              <a:spcPct val="0"/>
            </a:spcBef>
            <a:spcAft>
              <a:spcPct val="15000"/>
            </a:spcAft>
            <a:buChar char="•"/>
          </a:pPr>
          <a:r>
            <a:rPr lang="en-US" sz="2000" kern="1200" dirty="0"/>
            <a:t>Account creation</a:t>
          </a:r>
        </a:p>
        <a:p>
          <a:pPr marL="228600" lvl="1" indent="-228600" algn="l" defTabSz="889000">
            <a:lnSpc>
              <a:spcPct val="90000"/>
            </a:lnSpc>
            <a:spcBef>
              <a:spcPct val="0"/>
            </a:spcBef>
            <a:spcAft>
              <a:spcPct val="15000"/>
            </a:spcAft>
            <a:buChar char="•"/>
          </a:pPr>
          <a:r>
            <a:rPr lang="en-US" sz="2000" kern="1200" dirty="0"/>
            <a:t>Identity creation</a:t>
          </a:r>
        </a:p>
        <a:p>
          <a:pPr marL="228600" lvl="1" indent="-228600" algn="l" defTabSz="889000">
            <a:lnSpc>
              <a:spcPct val="90000"/>
            </a:lnSpc>
            <a:spcBef>
              <a:spcPct val="0"/>
            </a:spcBef>
            <a:spcAft>
              <a:spcPct val="15000"/>
            </a:spcAft>
            <a:buChar char="•"/>
          </a:pPr>
          <a:r>
            <a:rPr lang="en-US" sz="2000" kern="1200" dirty="0"/>
            <a:t>Permission grants</a:t>
          </a:r>
        </a:p>
      </dsp:txBody>
      <dsp:txXfrm>
        <a:off x="6433626" y="1256433"/>
        <a:ext cx="2820497" cy="285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410A3-5E87-BB4B-81D1-7336E41D9B87}">
      <dsp:nvSpPr>
        <dsp:cNvPr id="0" name=""/>
        <dsp:cNvSpPr/>
      </dsp:nvSpPr>
      <dsp:spPr>
        <a:xfrm>
          <a:off x="0" y="69551"/>
          <a:ext cx="7120893" cy="74079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432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Access request is submitted by Project</a:t>
          </a:r>
          <a:endParaRPr lang="en-US" sz="2000" kern="1200" dirty="0"/>
        </a:p>
      </dsp:txBody>
      <dsp:txXfrm>
        <a:off x="21697" y="91248"/>
        <a:ext cx="6076618" cy="697398"/>
      </dsp:txXfrm>
    </dsp:sp>
    <dsp:sp modelId="{B05EF30D-1D8C-9243-93A7-2C20E74F80FA}">
      <dsp:nvSpPr>
        <dsp:cNvPr id="0" name=""/>
        <dsp:cNvSpPr/>
      </dsp:nvSpPr>
      <dsp:spPr>
        <a:xfrm>
          <a:off x="531754" y="1071653"/>
          <a:ext cx="7120893" cy="74079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432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Access request is approved</a:t>
          </a:r>
          <a:endParaRPr lang="en-US" sz="2000" kern="1200" dirty="0"/>
        </a:p>
      </dsp:txBody>
      <dsp:txXfrm>
        <a:off x="553451" y="1093350"/>
        <a:ext cx="5973812" cy="697398"/>
      </dsp:txXfrm>
    </dsp:sp>
    <dsp:sp modelId="{D88112B5-E70A-AE48-97D6-0FD5B9BF737E}">
      <dsp:nvSpPr>
        <dsp:cNvPr id="0" name=""/>
        <dsp:cNvSpPr/>
      </dsp:nvSpPr>
      <dsp:spPr>
        <a:xfrm>
          <a:off x="1063509" y="2073755"/>
          <a:ext cx="7120893" cy="74079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432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Access request is processed</a:t>
          </a:r>
          <a:endParaRPr lang="en-US" sz="2000" kern="1200" dirty="0"/>
        </a:p>
      </dsp:txBody>
      <dsp:txXfrm>
        <a:off x="1085206" y="2095452"/>
        <a:ext cx="5973812" cy="697398"/>
      </dsp:txXfrm>
    </dsp:sp>
    <dsp:sp modelId="{E646C3F2-B1AF-FF4F-9225-9A63F829B6F2}">
      <dsp:nvSpPr>
        <dsp:cNvPr id="0" name=""/>
        <dsp:cNvSpPr/>
      </dsp:nvSpPr>
      <dsp:spPr>
        <a:xfrm>
          <a:off x="1595264" y="3075858"/>
          <a:ext cx="7120893" cy="74079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432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Access request status &amp; results sent to Project</a:t>
          </a:r>
          <a:endParaRPr lang="en-US" sz="2000" kern="1200" dirty="0"/>
        </a:p>
      </dsp:txBody>
      <dsp:txXfrm>
        <a:off x="1616961" y="3097555"/>
        <a:ext cx="5973812" cy="697398"/>
      </dsp:txXfrm>
    </dsp:sp>
    <dsp:sp modelId="{89BA3CBE-7436-6745-ABD5-5CE982A24817}">
      <dsp:nvSpPr>
        <dsp:cNvPr id="0" name=""/>
        <dsp:cNvSpPr/>
      </dsp:nvSpPr>
      <dsp:spPr>
        <a:xfrm>
          <a:off x="2127019" y="4077960"/>
          <a:ext cx="7120893" cy="74079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432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IGA/GRC forensics recorded throughout</a:t>
          </a:r>
          <a:endParaRPr lang="en-US" sz="2000" kern="1200" dirty="0"/>
        </a:p>
      </dsp:txBody>
      <dsp:txXfrm>
        <a:off x="2148716" y="4099657"/>
        <a:ext cx="5973812" cy="697398"/>
      </dsp:txXfrm>
    </dsp:sp>
    <dsp:sp modelId="{12C02A30-91B5-7441-A4B0-47FB39ED4414}">
      <dsp:nvSpPr>
        <dsp:cNvPr id="0" name=""/>
        <dsp:cNvSpPr/>
      </dsp:nvSpPr>
      <dsp:spPr>
        <a:xfrm>
          <a:off x="6548961" y="642811"/>
          <a:ext cx="571931" cy="57193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6677645" y="642811"/>
        <a:ext cx="314563" cy="430378"/>
      </dsp:txXfrm>
    </dsp:sp>
    <dsp:sp modelId="{DBCE2BD9-2958-9145-823D-0EAA74434A78}">
      <dsp:nvSpPr>
        <dsp:cNvPr id="0" name=""/>
        <dsp:cNvSpPr/>
      </dsp:nvSpPr>
      <dsp:spPr>
        <a:xfrm>
          <a:off x="7080716" y="1644914"/>
          <a:ext cx="571931" cy="57193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209400" y="1644914"/>
        <a:ext cx="314563" cy="430378"/>
      </dsp:txXfrm>
    </dsp:sp>
    <dsp:sp modelId="{79EF6A79-AE08-604B-BCFD-DB4044D73E94}">
      <dsp:nvSpPr>
        <dsp:cNvPr id="0" name=""/>
        <dsp:cNvSpPr/>
      </dsp:nvSpPr>
      <dsp:spPr>
        <a:xfrm>
          <a:off x="7612471" y="2632351"/>
          <a:ext cx="571931" cy="57193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741155" y="2632351"/>
        <a:ext cx="314563" cy="430378"/>
      </dsp:txXfrm>
    </dsp:sp>
    <dsp:sp modelId="{B4D38B11-C0E9-C14C-A7F0-42BA764B0E55}">
      <dsp:nvSpPr>
        <dsp:cNvPr id="0" name=""/>
        <dsp:cNvSpPr/>
      </dsp:nvSpPr>
      <dsp:spPr>
        <a:xfrm>
          <a:off x="8144226" y="3644230"/>
          <a:ext cx="571931" cy="57193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272910" y="3644230"/>
        <a:ext cx="314563" cy="43037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D39B9D-168E-8C4D-A3D6-73F6C7CF49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C200EF-4BC2-C449-BF80-503A58C2C0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7AFFCC-9DA3-3A4C-8521-FD6F69A17474}" type="datetimeFigureOut">
              <a:rPr lang="en-US" smtClean="0"/>
              <a:t>2/9/22</a:t>
            </a:fld>
            <a:endParaRPr lang="en-US"/>
          </a:p>
        </p:txBody>
      </p:sp>
      <p:sp>
        <p:nvSpPr>
          <p:cNvPr id="4" name="Footer Placeholder 3">
            <a:extLst>
              <a:ext uri="{FF2B5EF4-FFF2-40B4-BE49-F238E27FC236}">
                <a16:creationId xmlns:a16="http://schemas.microsoft.com/office/drawing/2014/main" id="{0CABAAAA-9FC6-574D-968E-DDCB27419F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20B05FB-0DFE-9041-9083-2630E902E2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7C0BC0-DE64-EE4A-801F-6E0690908F2D}" type="slidenum">
              <a:rPr lang="en-US" smtClean="0"/>
              <a:t>‹#›</a:t>
            </a:fld>
            <a:endParaRPr lang="en-US"/>
          </a:p>
        </p:txBody>
      </p:sp>
    </p:spTree>
    <p:extLst>
      <p:ext uri="{BB962C8B-B14F-4D97-AF65-F5344CB8AC3E}">
        <p14:creationId xmlns:p14="http://schemas.microsoft.com/office/powerpoint/2010/main" val="845918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E3E59-265C-F647-951E-CCF2602826BF}" type="datetimeFigureOut">
              <a:rPr lang="en-US" smtClean="0"/>
              <a:t>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C9E520-80FD-9E4A-A779-E99A2DC8BF42}" type="slidenum">
              <a:rPr lang="en-US" smtClean="0"/>
              <a:t>‹#›</a:t>
            </a:fld>
            <a:endParaRPr lang="en-US"/>
          </a:p>
        </p:txBody>
      </p:sp>
    </p:spTree>
    <p:extLst>
      <p:ext uri="{BB962C8B-B14F-4D97-AF65-F5344CB8AC3E}">
        <p14:creationId xmlns:p14="http://schemas.microsoft.com/office/powerpoint/2010/main" val="1492862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0" name="Google Shape;124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
              <a:t>Apps are a new attack path (from last slide)</a:t>
            </a:r>
            <a:endParaRPr/>
          </a:p>
          <a:p>
            <a:pPr marL="171450" lvl="0" indent="-171450" algn="l" rtl="0">
              <a:spcBef>
                <a:spcPts val="0"/>
              </a:spcBef>
              <a:spcAft>
                <a:spcPts val="0"/>
              </a:spcAft>
              <a:buClr>
                <a:schemeClr val="dk1"/>
              </a:buClr>
              <a:buSzPts val="1200"/>
              <a:buFont typeface="Calibri"/>
              <a:buChar char="-"/>
            </a:pPr>
            <a:r>
              <a:rPr lang="en"/>
              <a:t>The Solarwinds attack started with a CI/CD compromise</a:t>
            </a:r>
            <a:endParaRPr/>
          </a:p>
          <a:p>
            <a:pPr marL="171450" lvl="0" indent="-171450" algn="l" rtl="0">
              <a:spcBef>
                <a:spcPts val="0"/>
              </a:spcBef>
              <a:spcAft>
                <a:spcPts val="0"/>
              </a:spcAft>
              <a:buClr>
                <a:schemeClr val="dk1"/>
              </a:buClr>
              <a:buSzPts val="1200"/>
              <a:buFont typeface="Calibri"/>
              <a:buChar char="-"/>
            </a:pPr>
            <a:r>
              <a:rPr lang="en"/>
              <a:t>GitHub</a:t>
            </a:r>
            <a:endParaRPr/>
          </a:p>
          <a:p>
            <a:pPr marL="171450" lvl="0" indent="-171450" algn="l" rtl="0">
              <a:spcBef>
                <a:spcPts val="0"/>
              </a:spcBef>
              <a:spcAft>
                <a:spcPts val="0"/>
              </a:spcAft>
              <a:buClr>
                <a:schemeClr val="dk1"/>
              </a:buClr>
              <a:buSzPts val="1200"/>
              <a:buFont typeface="Calibri"/>
              <a:buChar char="-"/>
            </a:pPr>
            <a:r>
              <a:rPr lang="en"/>
              <a:t>Even found a Fortune50 account myself</a:t>
            </a:r>
            <a:endParaRPr/>
          </a:p>
        </p:txBody>
      </p:sp>
      <p:sp>
        <p:nvSpPr>
          <p:cNvPr id="1241" name="Google Shape;124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 sz="1200" b="0" i="0" u="none" strike="noStrike" cap="none">
                <a:solidFill>
                  <a:srgbClr val="000000"/>
                </a:solidFill>
                <a:latin typeface="Calibri"/>
                <a:ea typeface="Calibri"/>
                <a:cs typeface="Calibri"/>
                <a:sym typeface="Calibri"/>
              </a:rPr>
              <a:t>3</a:t>
            </a:fld>
            <a:endParaRPr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10022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e2d64d130d_1_8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e2d64d130d_1_8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5" name="Google Shape;1285;ge2d64d130d_1_8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
              <a:t>5</a:t>
            </a:fld>
            <a:endParaRPr/>
          </a:p>
        </p:txBody>
      </p:sp>
    </p:spTree>
    <p:extLst>
      <p:ext uri="{BB962C8B-B14F-4D97-AF65-F5344CB8AC3E}">
        <p14:creationId xmlns:p14="http://schemas.microsoft.com/office/powerpoint/2010/main" val="2289090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12</a:t>
            </a:fld>
            <a:endParaRPr lang="en-US"/>
          </a:p>
        </p:txBody>
      </p:sp>
    </p:spTree>
    <p:extLst>
      <p:ext uri="{BB962C8B-B14F-4D97-AF65-F5344CB8AC3E}">
        <p14:creationId xmlns:p14="http://schemas.microsoft.com/office/powerpoint/2010/main" val="1350439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76162">
              <a:defRPr/>
            </a:pPr>
            <a:r>
              <a:rPr lang="en-US" sz="2400"/>
              <a:t>This customer, a leading retailer wanted developers to easily allow their in-house developed applications to securely access to databases and other protected resources.</a:t>
            </a:r>
          </a:p>
          <a:p>
            <a:pPr defTabSz="1476162">
              <a:defRPr/>
            </a:pPr>
            <a:endParaRPr lang="en-US" sz="2400"/>
          </a:p>
          <a:p>
            <a:r>
              <a:rPr lang="en-US" sz="2900"/>
              <a:t>Security was a critical priority for this customer, a few years earlier the company had suffered a breach and had since worked to shrink the attack surface and impose rigorous audit and security requirements. But, rapidly getting new functions and apps deployed to thousands of stores was also critical as the business operated in a highly competitive market.  So while the security team obviously wanted to avoid developers h</a:t>
            </a:r>
            <a:r>
              <a:rPr lang="en-US" sz="2300"/>
              <a:t>ardcoding credentials in apps or using other in-secure practices, at the same time the security team recognized that the business could not afford to slow down deployment of new retail apps and services. </a:t>
            </a:r>
          </a:p>
          <a:p>
            <a:endParaRPr lang="en-US" sz="2300"/>
          </a:p>
          <a:p>
            <a:pPr defTabSz="1476162">
              <a:defRPr/>
            </a:pPr>
            <a:r>
              <a:rPr lang="en-US" sz="2300"/>
              <a:t>Scale was also a major challenge facing the security team – the organization had thousands of developers and a very small security team. The security team recognized it was essential that any approval process did not become a roadblock for developers.</a:t>
            </a:r>
          </a:p>
          <a:p>
            <a:endParaRPr lang="en-US" sz="2300"/>
          </a:p>
          <a:p>
            <a:r>
              <a:rPr lang="en-US" sz="2900"/>
              <a:t>So the s</a:t>
            </a:r>
            <a:r>
              <a:rPr lang="en-US" sz="2300"/>
              <a:t>ecurity team established a self-service solution which automated approval requests from developers and only routed exceptions to the security team. Developers simply request approval for the application to access specific databases. Once approved the system, uses a Jenkins build pipeline to automatically update the AAM DAP policy files. So now when applications request credentials from DAP to access the requested resource, the request is approved based on the updated DAP policy.</a:t>
            </a:r>
          </a:p>
          <a:p>
            <a:endParaRPr lang="en-US" sz="2300"/>
          </a:p>
          <a:p>
            <a:r>
              <a:rPr lang="en-US" sz="2300"/>
              <a:t>The solution went into production in 2019 and is being scaled to handle the thousands of applications used by the retailer.</a:t>
            </a:r>
          </a:p>
          <a:p>
            <a:endParaRPr lang="en-US" sz="2300"/>
          </a:p>
        </p:txBody>
      </p:sp>
      <p:sp>
        <p:nvSpPr>
          <p:cNvPr id="4" name="Slide Number Placeholder 3"/>
          <p:cNvSpPr>
            <a:spLocks noGrp="1"/>
          </p:cNvSpPr>
          <p:nvPr>
            <p:ph type="sldNum" sz="quarter" idx="5"/>
          </p:nvPr>
        </p:nvSpPr>
        <p:spPr/>
        <p:txBody>
          <a:bodyPr/>
          <a:lstStyle/>
          <a:p>
            <a:fld id="{49AFF35C-135C-614E-BA91-C49BD96A49EE}" type="slidenum">
              <a:rPr lang="en-US" smtClean="0"/>
              <a:pPr/>
              <a:t>17</a:t>
            </a:fld>
            <a:endParaRPr lang="en-US"/>
          </a:p>
        </p:txBody>
      </p:sp>
    </p:spTree>
    <p:extLst>
      <p:ext uri="{BB962C8B-B14F-4D97-AF65-F5344CB8AC3E}">
        <p14:creationId xmlns:p14="http://schemas.microsoft.com/office/powerpoint/2010/main" val="824062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9.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9.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603677"/>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615392"/>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2"/>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93048614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3180080"/>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3180080"/>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3180080"/>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5119874" cy="1218795"/>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5" name="Text Placeholder 14">
            <a:extLst>
              <a:ext uri="{FF2B5EF4-FFF2-40B4-BE49-F238E27FC236}">
                <a16:creationId xmlns:a16="http://schemas.microsoft.com/office/drawing/2014/main" id="{BA02CCC8-9C24-FD4B-B186-99EE5DD9C3F0}"/>
              </a:ext>
            </a:extLst>
          </p:cNvPr>
          <p:cNvSpPr>
            <a:spLocks noGrp="1"/>
          </p:cNvSpPr>
          <p:nvPr>
            <p:ph type="body" sz="quarter" idx="13" hasCustomPrompt="1"/>
          </p:nvPr>
        </p:nvSpPr>
        <p:spPr>
          <a:xfrm>
            <a:off x="666304" y="2197735"/>
            <a:ext cx="10961688" cy="240450"/>
          </a:xfrm>
        </p:spPr>
        <p:txBody>
          <a:bodyPr lIns="0" tIns="0" rIns="0" bIns="0" anchor="b">
            <a:spAutoFit/>
          </a:bodyPr>
          <a:lstStyle>
            <a:lvl1pPr marL="0" indent="0">
              <a:buFontTx/>
              <a:buNone/>
              <a:defRPr sz="2400" b="0" i="0">
                <a:solidFill>
                  <a:srgbClr val="005B9E"/>
                </a:solidFill>
                <a:latin typeface="Roboto Th" pitchFamily="2" charset="0"/>
                <a:ea typeface="Roboto Th" pitchFamily="2" charset="0"/>
              </a:defRPr>
            </a:lvl1pPr>
          </a:lstStyle>
          <a:p>
            <a:pPr lvl="0"/>
            <a:r>
              <a:rPr lang="en-US"/>
              <a:t>Subhead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2473010"/>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3180080"/>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AC0C9CE-883B-094D-A9DC-36FAF87F0FCF}"/>
              </a:ext>
            </a:extLst>
          </p:cNvPr>
          <p:cNvSpPr>
            <a:spLocks noGrp="1"/>
          </p:cNvSpPr>
          <p:nvPr>
            <p:ph type="body" sz="quarter" idx="18" hasCustomPrompt="1"/>
          </p:nvPr>
        </p:nvSpPr>
        <p:spPr>
          <a:xfrm>
            <a:off x="914400"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3" name="Text Placeholder 5">
            <a:extLst>
              <a:ext uri="{FF2B5EF4-FFF2-40B4-BE49-F238E27FC236}">
                <a16:creationId xmlns:a16="http://schemas.microsoft.com/office/drawing/2014/main" id="{213016DE-9674-604D-9197-63177888FD67}"/>
              </a:ext>
            </a:extLst>
          </p:cNvPr>
          <p:cNvSpPr>
            <a:spLocks noGrp="1"/>
          </p:cNvSpPr>
          <p:nvPr>
            <p:ph type="body" sz="quarter" idx="19"/>
          </p:nvPr>
        </p:nvSpPr>
        <p:spPr>
          <a:xfrm>
            <a:off x="914400"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4" name="Text Placeholder 5">
            <a:extLst>
              <a:ext uri="{FF2B5EF4-FFF2-40B4-BE49-F238E27FC236}">
                <a16:creationId xmlns:a16="http://schemas.microsoft.com/office/drawing/2014/main" id="{418C60DC-D89C-8C48-A065-3B5303B32A97}"/>
              </a:ext>
            </a:extLst>
          </p:cNvPr>
          <p:cNvSpPr>
            <a:spLocks noGrp="1"/>
          </p:cNvSpPr>
          <p:nvPr>
            <p:ph type="body" sz="quarter" idx="20" hasCustomPrompt="1"/>
          </p:nvPr>
        </p:nvSpPr>
        <p:spPr>
          <a:xfrm>
            <a:off x="3645243"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5" name="Text Placeholder 5">
            <a:extLst>
              <a:ext uri="{FF2B5EF4-FFF2-40B4-BE49-F238E27FC236}">
                <a16:creationId xmlns:a16="http://schemas.microsoft.com/office/drawing/2014/main" id="{E6153D9B-C7FC-3D42-AB2C-332B7C5086E2}"/>
              </a:ext>
            </a:extLst>
          </p:cNvPr>
          <p:cNvSpPr>
            <a:spLocks noGrp="1"/>
          </p:cNvSpPr>
          <p:nvPr>
            <p:ph type="body" sz="quarter" idx="21"/>
          </p:nvPr>
        </p:nvSpPr>
        <p:spPr>
          <a:xfrm>
            <a:off x="3645243"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7" name="Text Placeholder 5">
            <a:extLst>
              <a:ext uri="{FF2B5EF4-FFF2-40B4-BE49-F238E27FC236}">
                <a16:creationId xmlns:a16="http://schemas.microsoft.com/office/drawing/2014/main" id="{424E2618-9D49-204D-BF93-2E9182C00AC2}"/>
              </a:ext>
            </a:extLst>
          </p:cNvPr>
          <p:cNvSpPr>
            <a:spLocks noGrp="1"/>
          </p:cNvSpPr>
          <p:nvPr>
            <p:ph type="body" sz="quarter" idx="22" hasCustomPrompt="1"/>
          </p:nvPr>
        </p:nvSpPr>
        <p:spPr>
          <a:xfrm>
            <a:off x="6400800"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8" name="Text Placeholder 5">
            <a:extLst>
              <a:ext uri="{FF2B5EF4-FFF2-40B4-BE49-F238E27FC236}">
                <a16:creationId xmlns:a16="http://schemas.microsoft.com/office/drawing/2014/main" id="{086AA741-3D3E-A64F-A94B-C0CF495DFC7F}"/>
              </a:ext>
            </a:extLst>
          </p:cNvPr>
          <p:cNvSpPr>
            <a:spLocks noGrp="1"/>
          </p:cNvSpPr>
          <p:nvPr>
            <p:ph type="body" sz="quarter" idx="23"/>
          </p:nvPr>
        </p:nvSpPr>
        <p:spPr>
          <a:xfrm>
            <a:off x="6400800"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9" name="Text Placeholder 5">
            <a:extLst>
              <a:ext uri="{FF2B5EF4-FFF2-40B4-BE49-F238E27FC236}">
                <a16:creationId xmlns:a16="http://schemas.microsoft.com/office/drawing/2014/main" id="{9EF5C989-1210-C54D-A073-1E5B1ACC2F8A}"/>
              </a:ext>
            </a:extLst>
          </p:cNvPr>
          <p:cNvSpPr>
            <a:spLocks noGrp="1"/>
          </p:cNvSpPr>
          <p:nvPr>
            <p:ph type="body" sz="quarter" idx="24" hasCustomPrompt="1"/>
          </p:nvPr>
        </p:nvSpPr>
        <p:spPr>
          <a:xfrm>
            <a:off x="9131643"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0" name="Text Placeholder 5">
            <a:extLst>
              <a:ext uri="{FF2B5EF4-FFF2-40B4-BE49-F238E27FC236}">
                <a16:creationId xmlns:a16="http://schemas.microsoft.com/office/drawing/2014/main" id="{C28F89F0-1527-484B-935B-7CAFB4B7AA60}"/>
              </a:ext>
            </a:extLst>
          </p:cNvPr>
          <p:cNvSpPr>
            <a:spLocks noGrp="1"/>
          </p:cNvSpPr>
          <p:nvPr>
            <p:ph type="body" sz="quarter" idx="25"/>
          </p:nvPr>
        </p:nvSpPr>
        <p:spPr>
          <a:xfrm>
            <a:off x="9131643"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31" name="Picture 30">
            <a:extLst>
              <a:ext uri="{FF2B5EF4-FFF2-40B4-BE49-F238E27FC236}">
                <a16:creationId xmlns:a16="http://schemas.microsoft.com/office/drawing/2014/main" id="{1B967FB0-9BBE-714D-BEB0-F80F79103D5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78880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A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3906520"/>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3906520"/>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3906520"/>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3906520"/>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3409950"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6162864" y="2377439"/>
            <a:ext cx="2613789"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6" name="Picture Placeholder 13">
            <a:extLst>
              <a:ext uri="{FF2B5EF4-FFF2-40B4-BE49-F238E27FC236}">
                <a16:creationId xmlns:a16="http://schemas.microsoft.com/office/drawing/2014/main" id="{81A7874C-44CB-EF48-880B-F333B412CEEB}"/>
              </a:ext>
            </a:extLst>
          </p:cNvPr>
          <p:cNvSpPr>
            <a:spLocks noGrp="1"/>
          </p:cNvSpPr>
          <p:nvPr>
            <p:ph type="pic" sz="quarter" idx="21"/>
          </p:nvPr>
        </p:nvSpPr>
        <p:spPr>
          <a:xfrm>
            <a:off x="8906064"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400"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400"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3645243"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3645243"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8" name="Text Placeholder 5">
            <a:extLst>
              <a:ext uri="{FF2B5EF4-FFF2-40B4-BE49-F238E27FC236}">
                <a16:creationId xmlns:a16="http://schemas.microsoft.com/office/drawing/2014/main" id="{0BFE6641-31D8-A647-A0BF-9FF9D7B3509A}"/>
              </a:ext>
            </a:extLst>
          </p:cNvPr>
          <p:cNvSpPr>
            <a:spLocks noGrp="1"/>
          </p:cNvSpPr>
          <p:nvPr>
            <p:ph type="body" sz="quarter" idx="26" hasCustomPrompt="1"/>
          </p:nvPr>
        </p:nvSpPr>
        <p:spPr>
          <a:xfrm>
            <a:off x="6400800"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9D702D79-93A5-7949-A423-CFA05ED79122}"/>
              </a:ext>
            </a:extLst>
          </p:cNvPr>
          <p:cNvSpPr>
            <a:spLocks noGrp="1"/>
          </p:cNvSpPr>
          <p:nvPr>
            <p:ph type="body" sz="quarter" idx="27"/>
          </p:nvPr>
        </p:nvSpPr>
        <p:spPr>
          <a:xfrm>
            <a:off x="6400800"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AF849B22-7E57-984F-8964-CC5E709C2556}"/>
              </a:ext>
            </a:extLst>
          </p:cNvPr>
          <p:cNvSpPr>
            <a:spLocks noGrp="1"/>
          </p:cNvSpPr>
          <p:nvPr>
            <p:ph type="body" sz="quarter" idx="28" hasCustomPrompt="1"/>
          </p:nvPr>
        </p:nvSpPr>
        <p:spPr>
          <a:xfrm>
            <a:off x="9131643"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C418E60C-0ABB-684D-A725-FB4807616251}"/>
              </a:ext>
            </a:extLst>
          </p:cNvPr>
          <p:cNvSpPr>
            <a:spLocks noGrp="1"/>
          </p:cNvSpPr>
          <p:nvPr>
            <p:ph type="body" sz="quarter" idx="29"/>
          </p:nvPr>
        </p:nvSpPr>
        <p:spPr>
          <a:xfrm>
            <a:off x="9131643"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832023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B_Process/Benefi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14639988-DA1D-4E46-AB95-8DE81CD634B2}"/>
              </a:ext>
            </a:extLst>
          </p:cNvPr>
          <p:cNvCxnSpPr>
            <a:cxnSpLocks/>
          </p:cNvCxnSpPr>
          <p:nvPr userDrawn="1"/>
        </p:nvCxnSpPr>
        <p:spPr>
          <a:xfrm>
            <a:off x="7939072" y="4397863"/>
            <a:ext cx="3490928"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4302688" y="4397863"/>
            <a:ext cx="3490928"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7939072" y="4458823"/>
            <a:ext cx="3490928" cy="1709928"/>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523CB4B-BF21-7F48-966B-2602FBFC5BAC}"/>
              </a:ext>
            </a:extLst>
          </p:cNvPr>
          <p:cNvSpPr/>
          <p:nvPr userDrawn="1"/>
        </p:nvSpPr>
        <p:spPr>
          <a:xfrm>
            <a:off x="4302688" y="4458823"/>
            <a:ext cx="3490928" cy="1709928"/>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0E05A4-06DD-D640-86B2-E788A1A36953}"/>
              </a:ext>
            </a:extLst>
          </p:cNvPr>
          <p:cNvSpPr/>
          <p:nvPr userDrawn="1"/>
        </p:nvSpPr>
        <p:spPr>
          <a:xfrm>
            <a:off x="666304" y="4458823"/>
            <a:ext cx="3490928" cy="1713377"/>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4397863"/>
            <a:ext cx="3490928"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4302688"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7939072"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400" y="4682343"/>
            <a:ext cx="29718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400" y="4953000"/>
            <a:ext cx="29718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4572000" y="4682343"/>
            <a:ext cx="29718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4572000" y="4953000"/>
            <a:ext cx="29718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8" name="Text Placeholder 5">
            <a:extLst>
              <a:ext uri="{FF2B5EF4-FFF2-40B4-BE49-F238E27FC236}">
                <a16:creationId xmlns:a16="http://schemas.microsoft.com/office/drawing/2014/main" id="{0BFE6641-31D8-A647-A0BF-9FF9D7B3509A}"/>
              </a:ext>
            </a:extLst>
          </p:cNvPr>
          <p:cNvSpPr>
            <a:spLocks noGrp="1"/>
          </p:cNvSpPr>
          <p:nvPr>
            <p:ph type="body" sz="quarter" idx="26" hasCustomPrompt="1"/>
          </p:nvPr>
        </p:nvSpPr>
        <p:spPr>
          <a:xfrm>
            <a:off x="8153400" y="4682343"/>
            <a:ext cx="30480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9D702D79-93A5-7949-A423-CFA05ED79122}"/>
              </a:ext>
            </a:extLst>
          </p:cNvPr>
          <p:cNvSpPr>
            <a:spLocks noGrp="1"/>
          </p:cNvSpPr>
          <p:nvPr>
            <p:ph type="body" sz="quarter" idx="27"/>
          </p:nvPr>
        </p:nvSpPr>
        <p:spPr>
          <a:xfrm>
            <a:off x="8153400" y="4953000"/>
            <a:ext cx="30480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531964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C_Process/Benefits">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6088546" y="4550263"/>
            <a:ext cx="5265254"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6088546" y="4611224"/>
            <a:ext cx="5264582" cy="156097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0E05A4-06DD-D640-86B2-E788A1A36953}"/>
              </a:ext>
            </a:extLst>
          </p:cNvPr>
          <p:cNvSpPr/>
          <p:nvPr userDrawn="1"/>
        </p:nvSpPr>
        <p:spPr>
          <a:xfrm>
            <a:off x="666304" y="4611224"/>
            <a:ext cx="5264582" cy="156097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4550263"/>
            <a:ext cx="5264809"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40"/>
            <a:ext cx="5264136" cy="2042160"/>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6088545" y="2377440"/>
            <a:ext cx="5264581" cy="2042160"/>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399" y="4834742"/>
            <a:ext cx="4718167"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399" y="5128816"/>
            <a:ext cx="4718167"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6357857" y="4834743"/>
            <a:ext cx="4674321"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6357857" y="5128816"/>
            <a:ext cx="4674321"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686584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A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2169848"/>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2169848"/>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2169848"/>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2169848"/>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3409950"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6162864" y="2230808"/>
            <a:ext cx="2613789" cy="1497911"/>
          </a:xfrm>
          <a:noFill/>
        </p:spPr>
        <p:txBody>
          <a:bodyPr/>
          <a:lstStyle>
            <a:lvl1pPr>
              <a:defRPr b="0" i="0">
                <a:latin typeface="Roboto Th" pitchFamily="2" charset="0"/>
                <a:ea typeface="Roboto Th" pitchFamily="2" charset="0"/>
              </a:defRPr>
            </a:lvl1pPr>
          </a:lstStyle>
          <a:p>
            <a:endParaRPr lang="en-US"/>
          </a:p>
        </p:txBody>
      </p:sp>
      <p:sp>
        <p:nvSpPr>
          <p:cNvPr id="26" name="Picture Placeholder 13">
            <a:extLst>
              <a:ext uri="{FF2B5EF4-FFF2-40B4-BE49-F238E27FC236}">
                <a16:creationId xmlns:a16="http://schemas.microsoft.com/office/drawing/2014/main" id="{81A7874C-44CB-EF48-880B-F333B412CEEB}"/>
              </a:ext>
            </a:extLst>
          </p:cNvPr>
          <p:cNvSpPr>
            <a:spLocks noGrp="1"/>
          </p:cNvSpPr>
          <p:nvPr>
            <p:ph type="pic" sz="quarter" idx="21"/>
          </p:nvPr>
        </p:nvSpPr>
        <p:spPr>
          <a:xfrm>
            <a:off x="8906064"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400"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400"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3645243"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3645243"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2" name="Text Placeholder 5">
            <a:extLst>
              <a:ext uri="{FF2B5EF4-FFF2-40B4-BE49-F238E27FC236}">
                <a16:creationId xmlns:a16="http://schemas.microsoft.com/office/drawing/2014/main" id="{8BDA7E28-4F7E-4241-8999-A9FDC41F74B6}"/>
              </a:ext>
            </a:extLst>
          </p:cNvPr>
          <p:cNvSpPr>
            <a:spLocks noGrp="1"/>
          </p:cNvSpPr>
          <p:nvPr>
            <p:ph type="body" sz="quarter" idx="26" hasCustomPrompt="1"/>
          </p:nvPr>
        </p:nvSpPr>
        <p:spPr>
          <a:xfrm>
            <a:off x="6400800"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3" name="Text Placeholder 5">
            <a:extLst>
              <a:ext uri="{FF2B5EF4-FFF2-40B4-BE49-F238E27FC236}">
                <a16:creationId xmlns:a16="http://schemas.microsoft.com/office/drawing/2014/main" id="{6872DEC2-7AB1-F545-9DBB-C041DE45DCFD}"/>
              </a:ext>
            </a:extLst>
          </p:cNvPr>
          <p:cNvSpPr>
            <a:spLocks noGrp="1"/>
          </p:cNvSpPr>
          <p:nvPr>
            <p:ph type="body" sz="quarter" idx="27"/>
          </p:nvPr>
        </p:nvSpPr>
        <p:spPr>
          <a:xfrm>
            <a:off x="6400800"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4" name="Text Placeholder 5">
            <a:extLst>
              <a:ext uri="{FF2B5EF4-FFF2-40B4-BE49-F238E27FC236}">
                <a16:creationId xmlns:a16="http://schemas.microsoft.com/office/drawing/2014/main" id="{89199AF9-7C6B-3A48-9D7E-F1F3A20299AB}"/>
              </a:ext>
            </a:extLst>
          </p:cNvPr>
          <p:cNvSpPr>
            <a:spLocks noGrp="1"/>
          </p:cNvSpPr>
          <p:nvPr>
            <p:ph type="body" sz="quarter" idx="28" hasCustomPrompt="1"/>
          </p:nvPr>
        </p:nvSpPr>
        <p:spPr>
          <a:xfrm>
            <a:off x="9131643"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5" name="Text Placeholder 5">
            <a:extLst>
              <a:ext uri="{FF2B5EF4-FFF2-40B4-BE49-F238E27FC236}">
                <a16:creationId xmlns:a16="http://schemas.microsoft.com/office/drawing/2014/main" id="{65D7A4FC-2385-1C4F-9681-BFD423946EE5}"/>
              </a:ext>
            </a:extLst>
          </p:cNvPr>
          <p:cNvSpPr>
            <a:spLocks noGrp="1"/>
          </p:cNvSpPr>
          <p:nvPr>
            <p:ph type="body" sz="quarter" idx="29"/>
          </p:nvPr>
        </p:nvSpPr>
        <p:spPr>
          <a:xfrm>
            <a:off x="9131643"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16426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B_Process/Benefits">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96E5854-B95A-0946-94DC-29FA749CD04E}"/>
              </a:ext>
            </a:extLst>
          </p:cNvPr>
          <p:cNvSpPr/>
          <p:nvPr userDrawn="1"/>
        </p:nvSpPr>
        <p:spPr>
          <a:xfrm>
            <a:off x="7939072"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2345C96-F0CA-C44C-8DEE-85F9777F667A}"/>
              </a:ext>
            </a:extLst>
          </p:cNvPr>
          <p:cNvSpPr/>
          <p:nvPr userDrawn="1"/>
        </p:nvSpPr>
        <p:spPr>
          <a:xfrm>
            <a:off x="4302688"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F00959-1286-0A41-A6F2-12904F192476}"/>
              </a:ext>
            </a:extLst>
          </p:cNvPr>
          <p:cNvSpPr/>
          <p:nvPr userDrawn="1"/>
        </p:nvSpPr>
        <p:spPr>
          <a:xfrm>
            <a:off x="666304"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31528"/>
            <a:ext cx="3490482" cy="1946715"/>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4302688" y="2231528"/>
            <a:ext cx="3490928" cy="1946715"/>
          </a:xfrm>
          <a:no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7939072" y="2231528"/>
            <a:ext cx="3490928" cy="1946715"/>
          </a:xfrm>
          <a:noFill/>
        </p:spPr>
        <p:txBody>
          <a:bodyPr/>
          <a:lstStyle>
            <a:lvl1pPr>
              <a:defRPr b="0" i="0">
                <a:latin typeface="Roboto Th" pitchFamily="2" charset="0"/>
                <a:ea typeface="Roboto Th" pitchFamily="2" charset="0"/>
              </a:defRPr>
            </a:lvl1pPr>
          </a:lstStyle>
          <a:p>
            <a:endParaRPr lang="en-US"/>
          </a:p>
        </p:txBody>
      </p:sp>
      <p:cxnSp>
        <p:nvCxnSpPr>
          <p:cNvPr id="20" name="Straight Connector 19">
            <a:extLst>
              <a:ext uri="{FF2B5EF4-FFF2-40B4-BE49-F238E27FC236}">
                <a16:creationId xmlns:a16="http://schemas.microsoft.com/office/drawing/2014/main" id="{14639988-DA1D-4E46-AB95-8DE81CD634B2}"/>
              </a:ext>
            </a:extLst>
          </p:cNvPr>
          <p:cNvCxnSpPr>
            <a:cxnSpLocks/>
          </p:cNvCxnSpPr>
          <p:nvPr userDrawn="1"/>
        </p:nvCxnSpPr>
        <p:spPr>
          <a:xfrm>
            <a:off x="7928912" y="2169848"/>
            <a:ext cx="3520187"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4302242" y="2169848"/>
            <a:ext cx="3493623"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2169848"/>
            <a:ext cx="349317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400" y="4371027"/>
            <a:ext cx="28956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400" y="4648200"/>
            <a:ext cx="28956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4537980" y="4371027"/>
            <a:ext cx="2985992"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4537980" y="4648200"/>
            <a:ext cx="2985992"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2" name="Text Placeholder 5">
            <a:extLst>
              <a:ext uri="{FF2B5EF4-FFF2-40B4-BE49-F238E27FC236}">
                <a16:creationId xmlns:a16="http://schemas.microsoft.com/office/drawing/2014/main" id="{8BDA7E28-4F7E-4241-8999-A9FDC41F74B6}"/>
              </a:ext>
            </a:extLst>
          </p:cNvPr>
          <p:cNvSpPr>
            <a:spLocks noGrp="1"/>
          </p:cNvSpPr>
          <p:nvPr>
            <p:ph type="body" sz="quarter" idx="26" hasCustomPrompt="1"/>
          </p:nvPr>
        </p:nvSpPr>
        <p:spPr>
          <a:xfrm>
            <a:off x="8177008" y="4371027"/>
            <a:ext cx="2948192"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3" name="Text Placeholder 5">
            <a:extLst>
              <a:ext uri="{FF2B5EF4-FFF2-40B4-BE49-F238E27FC236}">
                <a16:creationId xmlns:a16="http://schemas.microsoft.com/office/drawing/2014/main" id="{6872DEC2-7AB1-F545-9DBB-C041DE45DCFD}"/>
              </a:ext>
            </a:extLst>
          </p:cNvPr>
          <p:cNvSpPr>
            <a:spLocks noGrp="1"/>
          </p:cNvSpPr>
          <p:nvPr>
            <p:ph type="body" sz="quarter" idx="27"/>
          </p:nvPr>
        </p:nvSpPr>
        <p:spPr>
          <a:xfrm>
            <a:off x="8177008" y="4648200"/>
            <a:ext cx="2948192"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897457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C_Process/Benefits">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2345C96-F0CA-C44C-8DEE-85F9777F667A}"/>
              </a:ext>
            </a:extLst>
          </p:cNvPr>
          <p:cNvSpPr/>
          <p:nvPr userDrawn="1"/>
        </p:nvSpPr>
        <p:spPr>
          <a:xfrm>
            <a:off x="6120714" y="2245114"/>
            <a:ext cx="5263690"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F00959-1286-0A41-A6F2-12904F192476}"/>
              </a:ext>
            </a:extLst>
          </p:cNvPr>
          <p:cNvSpPr/>
          <p:nvPr userDrawn="1"/>
        </p:nvSpPr>
        <p:spPr>
          <a:xfrm>
            <a:off x="666303" y="2245114"/>
            <a:ext cx="5264809"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44285"/>
            <a:ext cx="5264136" cy="1946715"/>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6120714" y="2244285"/>
            <a:ext cx="5263690" cy="1946715"/>
          </a:xfrm>
          <a:noFill/>
        </p:spPr>
        <p:txBody>
          <a:bodyPr/>
          <a:lstStyle>
            <a:lvl1pPr>
              <a:defRPr b="0" i="0">
                <a:latin typeface="Roboto Th" pitchFamily="2" charset="0"/>
                <a:ea typeface="Roboto Th" pitchFamily="2" charset="0"/>
              </a:defRPr>
            </a:lvl1pPr>
          </a:lstStyle>
          <a:p>
            <a:endParaRPr lang="en-US"/>
          </a:p>
        </p:txBody>
      </p: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flipV="1">
            <a:off x="6120268" y="2169848"/>
            <a:ext cx="5263690" cy="1"/>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2169848"/>
            <a:ext cx="5268199"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399" y="4426541"/>
            <a:ext cx="4680255"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399" y="4724400"/>
            <a:ext cx="4680255"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6356006" y="4426541"/>
            <a:ext cx="4769194"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6356006" y="4724400"/>
            <a:ext cx="4769194"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986086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49CA5-0892-6346-801E-11CC35CC61D3}"/>
              </a:ext>
            </a:extLst>
          </p:cNvPr>
          <p:cNvSpPr>
            <a:spLocks noGrp="1"/>
          </p:cNvSpPr>
          <p:nvPr>
            <p:ph sz="half" idx="1"/>
          </p:nvPr>
        </p:nvSpPr>
        <p:spPr>
          <a:xfrm>
            <a:off x="702816" y="3667621"/>
            <a:ext cx="10799894"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5" name="Text Placeholder 14">
            <a:extLst>
              <a:ext uri="{FF2B5EF4-FFF2-40B4-BE49-F238E27FC236}">
                <a16:creationId xmlns:a16="http://schemas.microsoft.com/office/drawing/2014/main" id="{BA02CCC8-9C24-FD4B-B186-99EE5DD9C3F0}"/>
              </a:ext>
            </a:extLst>
          </p:cNvPr>
          <p:cNvSpPr>
            <a:spLocks noGrp="1"/>
          </p:cNvSpPr>
          <p:nvPr>
            <p:ph type="body" sz="quarter" idx="13" hasCustomPrompt="1"/>
          </p:nvPr>
        </p:nvSpPr>
        <p:spPr>
          <a:xfrm>
            <a:off x="702816" y="2360933"/>
            <a:ext cx="10799894"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702816" y="2649032"/>
            <a:ext cx="10799894"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0" name="Title 19">
            <a:extLst>
              <a:ext uri="{FF2B5EF4-FFF2-40B4-BE49-F238E27FC236}">
                <a16:creationId xmlns:a16="http://schemas.microsoft.com/office/drawing/2014/main" id="{B1D1AC8B-87F6-C84C-AE73-0E3C7DF39A35}"/>
              </a:ext>
            </a:extLst>
          </p:cNvPr>
          <p:cNvSpPr>
            <a:spLocks noGrp="1"/>
          </p:cNvSpPr>
          <p:nvPr>
            <p:ph type="title"/>
          </p:nvPr>
        </p:nvSpPr>
        <p:spPr>
          <a:xfrm>
            <a:off x="625258" y="655985"/>
            <a:ext cx="10961316" cy="609398"/>
          </a:xfrm>
        </p:spPr>
        <p:txBody>
          <a:bodyPr/>
          <a:lstStyle>
            <a:lvl1pPr>
              <a:defRPr b="0" i="0">
                <a:latin typeface="Roboto Th" pitchFamily="2" charset="0"/>
                <a:ea typeface="Roboto Th" pitchFamily="2" charset="0"/>
              </a:defRPr>
            </a:lvl1pPr>
          </a:lstStyle>
          <a:p>
            <a:r>
              <a:rPr lang="en-US"/>
              <a:t>Click to edit Master title style</a:t>
            </a:r>
          </a:p>
        </p:txBody>
      </p:sp>
      <p:pic>
        <p:nvPicPr>
          <p:cNvPr id="9" name="Picture 8">
            <a:extLst>
              <a:ext uri="{FF2B5EF4-FFF2-40B4-BE49-F238E27FC236}">
                <a16:creationId xmlns:a16="http://schemas.microsoft.com/office/drawing/2014/main" id="{47C7EAAC-8063-7448-BCE3-5F6DA963C5C9}"/>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426649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One Column with Phot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44E664C-F57B-4A48-9B16-844150596A16}"/>
              </a:ext>
            </a:extLst>
          </p:cNvPr>
          <p:cNvPicPr>
            <a:picLocks noChangeAspect="1"/>
          </p:cNvPicPr>
          <p:nvPr userDrawn="1"/>
        </p:nvPicPr>
        <p:blipFill>
          <a:blip r:embed="rId2"/>
          <a:stretch>
            <a:fillRect/>
          </a:stretch>
        </p:blipFill>
        <p:spPr>
          <a:xfrm>
            <a:off x="4318000" y="-17936"/>
            <a:ext cx="1778000" cy="1549400"/>
          </a:xfrm>
          <a:prstGeom prst="rect">
            <a:avLst/>
          </a:prstGeom>
        </p:spPr>
      </p:pic>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9" name="Picture Placeholder 8">
            <a:extLst>
              <a:ext uri="{FF2B5EF4-FFF2-40B4-BE49-F238E27FC236}">
                <a16:creationId xmlns:a16="http://schemas.microsoft.com/office/drawing/2014/main" id="{01FB863F-8979-A440-B7B7-C4C65BE66F58}"/>
              </a:ext>
            </a:extLst>
          </p:cNvPr>
          <p:cNvSpPr>
            <a:spLocks noGrp="1"/>
          </p:cNvSpPr>
          <p:nvPr>
            <p:ph type="pic" sz="quarter" idx="15"/>
          </p:nvPr>
        </p:nvSpPr>
        <p:spPr>
          <a:xfrm>
            <a:off x="6096000" y="0"/>
            <a:ext cx="6096000" cy="6858000"/>
          </a:xfrm>
        </p:spPr>
        <p:txBody>
          <a:bodyPr/>
          <a:lstStyle>
            <a:lvl1pPr>
              <a:defRPr b="0" i="0">
                <a:latin typeface="Roboto Th" pitchFamily="2" charset="0"/>
                <a:ea typeface="Roboto Th" pitchFamily="2" charset="0"/>
              </a:defRPr>
            </a:lvl1pPr>
          </a:lstStyle>
          <a:p>
            <a:endParaRPr lang="en-US"/>
          </a:p>
        </p:txBody>
      </p:sp>
      <p:sp>
        <p:nvSpPr>
          <p:cNvPr id="14" name="Slide Number Placeholder 5">
            <a:extLst>
              <a:ext uri="{FF2B5EF4-FFF2-40B4-BE49-F238E27FC236}">
                <a16:creationId xmlns:a16="http://schemas.microsoft.com/office/drawing/2014/main" id="{6D7B67E5-61E5-7D4A-BCB3-6BC91D9F69BE}"/>
              </a:ext>
            </a:extLst>
          </p:cNvPr>
          <p:cNvSpPr>
            <a:spLocks noGrp="1"/>
          </p:cNvSpPr>
          <p:nvPr>
            <p:ph type="sldNum" sz="quarter" idx="12"/>
          </p:nvPr>
        </p:nvSpPr>
        <p:spPr>
          <a:xfrm>
            <a:off x="11690350" y="5723872"/>
            <a:ext cx="339680" cy="365125"/>
          </a:xfrm>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cxnSp>
        <p:nvCxnSpPr>
          <p:cNvPr id="17" name="Straight Connector 16">
            <a:extLst>
              <a:ext uri="{FF2B5EF4-FFF2-40B4-BE49-F238E27FC236}">
                <a16:creationId xmlns:a16="http://schemas.microsoft.com/office/drawing/2014/main" id="{2423FC32-464D-354C-BE50-5B2EB2CCFAB3}"/>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AF5465-71C4-674A-8EBC-D948D555F884}"/>
              </a:ext>
            </a:extLst>
          </p:cNvPr>
          <p:cNvPicPr>
            <a:picLocks noChangeAspect="1"/>
          </p:cNvPicPr>
          <p:nvPr userDrawn="1"/>
        </p:nvPicPr>
        <p:blipFill>
          <a:blip r:embed="rId3">
            <a:biLevel thresh="25000"/>
          </a:blip>
          <a:stretch>
            <a:fillRect/>
          </a:stretch>
        </p:blipFill>
        <p:spPr>
          <a:xfrm>
            <a:off x="11745890" y="6372094"/>
            <a:ext cx="228600" cy="266700"/>
          </a:xfrm>
          <a:prstGeom prst="rect">
            <a:avLst/>
          </a:prstGeom>
        </p:spPr>
      </p:pic>
      <p:sp>
        <p:nvSpPr>
          <p:cNvPr id="19" name="Footer Placeholder 4">
            <a:extLst>
              <a:ext uri="{FF2B5EF4-FFF2-40B4-BE49-F238E27FC236}">
                <a16:creationId xmlns:a16="http://schemas.microsoft.com/office/drawing/2014/main" id="{51FD9EE5-0E30-1540-8679-06572A202983}"/>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20" name="Straight Connector 19">
            <a:extLst>
              <a:ext uri="{FF2B5EF4-FFF2-40B4-BE49-F238E27FC236}">
                <a16:creationId xmlns:a16="http://schemas.microsoft.com/office/drawing/2014/main" id="{0682305B-54CA-D944-B623-BFF1472653F4}"/>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2CB945B-5644-644E-BAE0-42ED0E307C81}"/>
              </a:ext>
            </a:extLst>
          </p:cNvPr>
          <p:cNvSpPr>
            <a:spLocks noGrp="1"/>
          </p:cNvSpPr>
          <p:nvPr>
            <p:ph sz="half" idx="1"/>
          </p:nvPr>
        </p:nvSpPr>
        <p:spPr>
          <a:xfrm>
            <a:off x="702816" y="3667621"/>
            <a:ext cx="4859785" cy="1590179"/>
          </a:xfrm>
        </p:spPr>
        <p:txBody>
          <a:bodyPr wrap="square"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0FDC2FCC-84BD-E642-B9C0-AD738D1F7733}"/>
              </a:ext>
            </a:extLst>
          </p:cNvPr>
          <p:cNvSpPr>
            <a:spLocks noGrp="1"/>
          </p:cNvSpPr>
          <p:nvPr>
            <p:ph type="body" sz="quarter" idx="13" hasCustomPrompt="1"/>
          </p:nvPr>
        </p:nvSpPr>
        <p:spPr>
          <a:xfrm>
            <a:off x="702816" y="2360933"/>
            <a:ext cx="4859785"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24" name="Text Placeholder 14">
            <a:extLst>
              <a:ext uri="{FF2B5EF4-FFF2-40B4-BE49-F238E27FC236}">
                <a16:creationId xmlns:a16="http://schemas.microsoft.com/office/drawing/2014/main" id="{FDF4DD0D-54E7-D645-BDAE-CE99CB9D63D3}"/>
              </a:ext>
            </a:extLst>
          </p:cNvPr>
          <p:cNvSpPr>
            <a:spLocks noGrp="1"/>
          </p:cNvSpPr>
          <p:nvPr>
            <p:ph type="body" sz="quarter" idx="14" hasCustomPrompt="1"/>
          </p:nvPr>
        </p:nvSpPr>
        <p:spPr>
          <a:xfrm>
            <a:off x="702816" y="2649032"/>
            <a:ext cx="4859785"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5" name="Title Placeholder 1">
            <a:extLst>
              <a:ext uri="{FF2B5EF4-FFF2-40B4-BE49-F238E27FC236}">
                <a16:creationId xmlns:a16="http://schemas.microsoft.com/office/drawing/2014/main" id="{835A231B-F8A4-B643-99C8-CC40A210B101}"/>
              </a:ext>
            </a:extLst>
          </p:cNvPr>
          <p:cNvSpPr>
            <a:spLocks noGrp="1"/>
          </p:cNvSpPr>
          <p:nvPr>
            <p:ph type="title"/>
          </p:nvPr>
        </p:nvSpPr>
        <p:spPr>
          <a:xfrm>
            <a:off x="625258" y="655985"/>
            <a:ext cx="4937343"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072405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One Column with Photo">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9" name="Picture Placeholder 8">
            <a:extLst>
              <a:ext uri="{FF2B5EF4-FFF2-40B4-BE49-F238E27FC236}">
                <a16:creationId xmlns:a16="http://schemas.microsoft.com/office/drawing/2014/main" id="{01FB863F-8979-A440-B7B7-C4C65BE66F58}"/>
              </a:ext>
            </a:extLst>
          </p:cNvPr>
          <p:cNvSpPr>
            <a:spLocks noGrp="1"/>
          </p:cNvSpPr>
          <p:nvPr>
            <p:ph type="pic" sz="quarter" idx="15"/>
          </p:nvPr>
        </p:nvSpPr>
        <p:spPr>
          <a:xfrm>
            <a:off x="6096000" y="0"/>
            <a:ext cx="6096000" cy="6858000"/>
          </a:xfrm>
        </p:spPr>
        <p:txBody>
          <a:bodyPr/>
          <a:lstStyle>
            <a:lvl1pPr>
              <a:defRPr b="0" i="0">
                <a:latin typeface="Roboto Th" pitchFamily="2" charset="0"/>
                <a:ea typeface="Roboto Th" pitchFamily="2" charset="0"/>
              </a:defRPr>
            </a:lvl1pPr>
          </a:lstStyle>
          <a:p>
            <a:endParaRPr lang="en-US"/>
          </a:p>
        </p:txBody>
      </p:sp>
      <p:sp>
        <p:nvSpPr>
          <p:cNvPr id="14" name="Slide Number Placeholder 5">
            <a:extLst>
              <a:ext uri="{FF2B5EF4-FFF2-40B4-BE49-F238E27FC236}">
                <a16:creationId xmlns:a16="http://schemas.microsoft.com/office/drawing/2014/main" id="{6D7B67E5-61E5-7D4A-BCB3-6BC91D9F69BE}"/>
              </a:ext>
            </a:extLst>
          </p:cNvPr>
          <p:cNvSpPr>
            <a:spLocks noGrp="1"/>
          </p:cNvSpPr>
          <p:nvPr>
            <p:ph type="sldNum" sz="quarter" idx="12"/>
          </p:nvPr>
        </p:nvSpPr>
        <p:spPr>
          <a:xfrm>
            <a:off x="11690350" y="5723872"/>
            <a:ext cx="339680" cy="365125"/>
          </a:xfrm>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cxnSp>
        <p:nvCxnSpPr>
          <p:cNvPr id="17" name="Straight Connector 16">
            <a:extLst>
              <a:ext uri="{FF2B5EF4-FFF2-40B4-BE49-F238E27FC236}">
                <a16:creationId xmlns:a16="http://schemas.microsoft.com/office/drawing/2014/main" id="{2423FC32-464D-354C-BE50-5B2EB2CCFAB3}"/>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AF5465-71C4-674A-8EBC-D948D555F884}"/>
              </a:ext>
            </a:extLst>
          </p:cNvPr>
          <p:cNvPicPr>
            <a:picLocks noChangeAspect="1"/>
          </p:cNvPicPr>
          <p:nvPr userDrawn="1"/>
        </p:nvPicPr>
        <p:blipFill>
          <a:blip r:embed="rId2">
            <a:biLevel thresh="25000"/>
          </a:blip>
          <a:stretch>
            <a:fillRect/>
          </a:stretch>
        </p:blipFill>
        <p:spPr>
          <a:xfrm>
            <a:off x="11745890" y="6372094"/>
            <a:ext cx="228600" cy="266700"/>
          </a:xfrm>
          <a:prstGeom prst="rect">
            <a:avLst/>
          </a:prstGeom>
        </p:spPr>
      </p:pic>
      <p:sp>
        <p:nvSpPr>
          <p:cNvPr id="19" name="Footer Placeholder 4">
            <a:extLst>
              <a:ext uri="{FF2B5EF4-FFF2-40B4-BE49-F238E27FC236}">
                <a16:creationId xmlns:a16="http://schemas.microsoft.com/office/drawing/2014/main" id="{51FD9EE5-0E30-1540-8679-06572A202983}"/>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20" name="Straight Connector 19">
            <a:extLst>
              <a:ext uri="{FF2B5EF4-FFF2-40B4-BE49-F238E27FC236}">
                <a16:creationId xmlns:a16="http://schemas.microsoft.com/office/drawing/2014/main" id="{0682305B-54CA-D944-B623-BFF1472653F4}"/>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2CB945B-5644-644E-BAE0-42ED0E307C81}"/>
              </a:ext>
            </a:extLst>
          </p:cNvPr>
          <p:cNvSpPr>
            <a:spLocks noGrp="1"/>
          </p:cNvSpPr>
          <p:nvPr>
            <p:ph sz="half" idx="1"/>
          </p:nvPr>
        </p:nvSpPr>
        <p:spPr>
          <a:xfrm>
            <a:off x="702816" y="3667621"/>
            <a:ext cx="4859785" cy="1590179"/>
          </a:xfrm>
        </p:spPr>
        <p:txBody>
          <a:bodyPr wrap="square"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0FDC2FCC-84BD-E642-B9C0-AD738D1F7733}"/>
              </a:ext>
            </a:extLst>
          </p:cNvPr>
          <p:cNvSpPr>
            <a:spLocks noGrp="1"/>
          </p:cNvSpPr>
          <p:nvPr>
            <p:ph type="body" sz="quarter" idx="13" hasCustomPrompt="1"/>
          </p:nvPr>
        </p:nvSpPr>
        <p:spPr>
          <a:xfrm>
            <a:off x="702816" y="2360933"/>
            <a:ext cx="4859785"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24" name="Text Placeholder 14">
            <a:extLst>
              <a:ext uri="{FF2B5EF4-FFF2-40B4-BE49-F238E27FC236}">
                <a16:creationId xmlns:a16="http://schemas.microsoft.com/office/drawing/2014/main" id="{FDF4DD0D-54E7-D645-BDAE-CE99CB9D63D3}"/>
              </a:ext>
            </a:extLst>
          </p:cNvPr>
          <p:cNvSpPr>
            <a:spLocks noGrp="1"/>
          </p:cNvSpPr>
          <p:nvPr>
            <p:ph type="body" sz="quarter" idx="14" hasCustomPrompt="1"/>
          </p:nvPr>
        </p:nvSpPr>
        <p:spPr>
          <a:xfrm>
            <a:off x="702816" y="2649032"/>
            <a:ext cx="4859785"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5" name="Title Placeholder 1">
            <a:extLst>
              <a:ext uri="{FF2B5EF4-FFF2-40B4-BE49-F238E27FC236}">
                <a16:creationId xmlns:a16="http://schemas.microsoft.com/office/drawing/2014/main" id="{835A231B-F8A4-B643-99C8-CC40A210B101}"/>
              </a:ext>
            </a:extLst>
          </p:cNvPr>
          <p:cNvSpPr>
            <a:spLocks noGrp="1"/>
          </p:cNvSpPr>
          <p:nvPr>
            <p:ph type="title"/>
          </p:nvPr>
        </p:nvSpPr>
        <p:spPr>
          <a:xfrm>
            <a:off x="625258" y="655985"/>
            <a:ext cx="4937343"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463306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Ref idx="1001">
        <a:schemeClr val="bg1"/>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E7C7D72-47C5-E540-9B59-13A1E3585B75}"/>
              </a:ext>
            </a:extLst>
          </p:cNvPr>
          <p:cNvSpPr>
            <a:spLocks noGrp="1"/>
          </p:cNvSpPr>
          <p:nvPr>
            <p:ph type="pic" sz="quarter" idx="10"/>
          </p:nvPr>
        </p:nvSpPr>
        <p:spPr>
          <a:xfrm>
            <a:off x="0" y="0"/>
            <a:ext cx="12192000" cy="6858000"/>
          </a:xfrm>
        </p:spPr>
        <p:txBody>
          <a:bodyPr/>
          <a:lstStyle/>
          <a:p>
            <a:endParaRPr lang="en-US"/>
          </a:p>
        </p:txBody>
      </p:sp>
      <p:pic>
        <p:nvPicPr>
          <p:cNvPr id="5" name="Picture 4">
            <a:extLst>
              <a:ext uri="{FF2B5EF4-FFF2-40B4-BE49-F238E27FC236}">
                <a16:creationId xmlns:a16="http://schemas.microsoft.com/office/drawing/2014/main" id="{33D56DE3-95C2-F144-AF42-D406259A97F3}"/>
              </a:ext>
            </a:extLst>
          </p:cNvPr>
          <p:cNvPicPr>
            <a:picLocks noChangeAspect="1"/>
          </p:cNvPicPr>
          <p:nvPr userDrawn="1"/>
        </p:nvPicPr>
        <p:blipFill>
          <a:blip r:embed="rId2"/>
          <a:srcRect/>
          <a:stretch/>
        </p:blipFill>
        <p:spPr>
          <a:xfrm>
            <a:off x="0" y="5556"/>
            <a:ext cx="12192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603677"/>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615392"/>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186418083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49CA5-0892-6346-801E-11CC35CC61D3}"/>
              </a:ext>
            </a:extLst>
          </p:cNvPr>
          <p:cNvSpPr>
            <a:spLocks noGrp="1"/>
          </p:cNvSpPr>
          <p:nvPr>
            <p:ph sz="half" idx="1"/>
          </p:nvPr>
        </p:nvSpPr>
        <p:spPr>
          <a:xfrm>
            <a:off x="696912" y="3667621"/>
            <a:ext cx="5181600"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749264-B152-F145-8DE6-0638FA8E2C8B}"/>
              </a:ext>
            </a:extLst>
          </p:cNvPr>
          <p:cNvSpPr>
            <a:spLocks noGrp="1"/>
          </p:cNvSpPr>
          <p:nvPr>
            <p:ph sz="half" idx="2"/>
          </p:nvPr>
        </p:nvSpPr>
        <p:spPr>
          <a:xfrm>
            <a:off x="6147148" y="3667621"/>
            <a:ext cx="5181600"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1" name="Text Placeholder 14">
            <a:extLst>
              <a:ext uri="{FF2B5EF4-FFF2-40B4-BE49-F238E27FC236}">
                <a16:creationId xmlns:a16="http://schemas.microsoft.com/office/drawing/2014/main" id="{A5D6F521-9BBD-564F-8125-C8CE37D07251}"/>
              </a:ext>
            </a:extLst>
          </p:cNvPr>
          <p:cNvSpPr>
            <a:spLocks noGrp="1"/>
          </p:cNvSpPr>
          <p:nvPr>
            <p:ph type="body" sz="quarter" idx="13" hasCustomPrompt="1"/>
          </p:nvPr>
        </p:nvSpPr>
        <p:spPr>
          <a:xfrm>
            <a:off x="702816" y="2360933"/>
            <a:ext cx="10722336"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12" name="Text Placeholder 14">
            <a:extLst>
              <a:ext uri="{FF2B5EF4-FFF2-40B4-BE49-F238E27FC236}">
                <a16:creationId xmlns:a16="http://schemas.microsoft.com/office/drawing/2014/main" id="{5F6F1DE1-3A02-EF40-A8EC-593CCDFAF0CF}"/>
              </a:ext>
            </a:extLst>
          </p:cNvPr>
          <p:cNvSpPr>
            <a:spLocks noGrp="1"/>
          </p:cNvSpPr>
          <p:nvPr>
            <p:ph type="body" sz="quarter" idx="14" hasCustomPrompt="1"/>
          </p:nvPr>
        </p:nvSpPr>
        <p:spPr>
          <a:xfrm>
            <a:off x="702816" y="2649032"/>
            <a:ext cx="10722336"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17" name="Title Placeholder 1">
            <a:extLst>
              <a:ext uri="{FF2B5EF4-FFF2-40B4-BE49-F238E27FC236}">
                <a16:creationId xmlns:a16="http://schemas.microsoft.com/office/drawing/2014/main" id="{BF710B4C-9745-4A4A-9622-9B2F401874D4}"/>
              </a:ext>
            </a:extLst>
          </p:cNvPr>
          <p:cNvSpPr>
            <a:spLocks noGrp="1"/>
          </p:cNvSpPr>
          <p:nvPr>
            <p:ph type="title"/>
          </p:nvPr>
        </p:nvSpPr>
        <p:spPr>
          <a:xfrm>
            <a:off x="625258" y="655985"/>
            <a:ext cx="10799894"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pic>
        <p:nvPicPr>
          <p:cNvPr id="10" name="Picture 9">
            <a:extLst>
              <a:ext uri="{FF2B5EF4-FFF2-40B4-BE49-F238E27FC236}">
                <a16:creationId xmlns:a16="http://schemas.microsoft.com/office/drawing/2014/main" id="{DEF76465-3F64-9F4D-8A74-E9A67560E041}"/>
              </a:ext>
            </a:extLst>
          </p:cNvPr>
          <p:cNvPicPr>
            <a:picLocks noChangeAspect="1"/>
          </p:cNvPicPr>
          <p:nvPr userDrawn="1"/>
        </p:nvPicPr>
        <p:blipFill>
          <a:blip r:embed="rId2"/>
          <a:stretch>
            <a:fillRect/>
          </a:stretch>
        </p:blipFill>
        <p:spPr>
          <a:xfrm>
            <a:off x="9512300" y="0"/>
            <a:ext cx="2679700" cy="1803400"/>
          </a:xfrm>
          <a:prstGeom prst="rect">
            <a:avLst/>
          </a:prstGeom>
        </p:spPr>
      </p:pic>
    </p:spTree>
    <p:extLst>
      <p:ext uri="{BB962C8B-B14F-4D97-AF65-F5344CB8AC3E}">
        <p14:creationId xmlns:p14="http://schemas.microsoft.com/office/powerpoint/2010/main" val="1957055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Header and Graphic">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5" name="Picture Placeholder 4">
            <a:extLst>
              <a:ext uri="{FF2B5EF4-FFF2-40B4-BE49-F238E27FC236}">
                <a16:creationId xmlns:a16="http://schemas.microsoft.com/office/drawing/2014/main" id="{7A09AEED-91CD-C749-BDE0-7EA29A5A85DF}"/>
              </a:ext>
            </a:extLst>
          </p:cNvPr>
          <p:cNvSpPr>
            <a:spLocks noGrp="1"/>
          </p:cNvSpPr>
          <p:nvPr>
            <p:ph type="pic" sz="quarter" idx="13"/>
          </p:nvPr>
        </p:nvSpPr>
        <p:spPr>
          <a:xfrm>
            <a:off x="687388" y="1371601"/>
            <a:ext cx="10742612" cy="4800600"/>
          </a:xfrm>
        </p:spPr>
        <p:txBody>
          <a:bodyPr/>
          <a:lstStyle>
            <a:lvl1pPr>
              <a:defRPr b="0" i="0">
                <a:latin typeface="Roboto Th" pitchFamily="2" charset="0"/>
                <a:ea typeface="Roboto Th" pitchFamily="2" charset="0"/>
              </a:defRPr>
            </a:lvl1pPr>
          </a:lstStyle>
          <a:p>
            <a:endParaRPr lang="en-US"/>
          </a:p>
        </p:txBody>
      </p:sp>
      <p:sp>
        <p:nvSpPr>
          <p:cNvPr id="6" name="Title Placeholder 1">
            <a:extLst>
              <a:ext uri="{FF2B5EF4-FFF2-40B4-BE49-F238E27FC236}">
                <a16:creationId xmlns:a16="http://schemas.microsoft.com/office/drawing/2014/main" id="{F9F892FA-063E-694D-877C-1BBC02581150}"/>
              </a:ext>
            </a:extLst>
          </p:cNvPr>
          <p:cNvSpPr>
            <a:spLocks noGrp="1"/>
          </p:cNvSpPr>
          <p:nvPr>
            <p:ph type="title"/>
          </p:nvPr>
        </p:nvSpPr>
        <p:spPr>
          <a:xfrm>
            <a:off x="625258" y="655985"/>
            <a:ext cx="10804742" cy="609398"/>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5129257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Header and Graphic">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D2269B-2B16-A341-B90B-EACFF374BE8E}"/>
              </a:ext>
            </a:extLst>
          </p:cNvPr>
          <p:cNvSpPr/>
          <p:nvPr userDrawn="1"/>
        </p:nvSpPr>
        <p:spPr>
          <a:xfrm>
            <a:off x="0" y="0"/>
            <a:ext cx="12192000" cy="6858000"/>
          </a:xfrm>
          <a:prstGeom prst="rect">
            <a:avLst/>
          </a:prstGeom>
          <a:solidFill>
            <a:srgbClr val="2E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5" name="Picture Placeholder 4">
            <a:extLst>
              <a:ext uri="{FF2B5EF4-FFF2-40B4-BE49-F238E27FC236}">
                <a16:creationId xmlns:a16="http://schemas.microsoft.com/office/drawing/2014/main" id="{7A09AEED-91CD-C749-BDE0-7EA29A5A85DF}"/>
              </a:ext>
            </a:extLst>
          </p:cNvPr>
          <p:cNvSpPr>
            <a:spLocks noGrp="1"/>
          </p:cNvSpPr>
          <p:nvPr>
            <p:ph type="pic" sz="quarter" idx="13"/>
          </p:nvPr>
        </p:nvSpPr>
        <p:spPr>
          <a:xfrm>
            <a:off x="687388" y="1371601"/>
            <a:ext cx="10742612" cy="4800600"/>
          </a:xfrm>
        </p:spPr>
        <p:txBody>
          <a:bodyPr/>
          <a:lstStyle>
            <a:lvl1pPr>
              <a:defRPr b="0" i="0">
                <a:latin typeface="Roboto Th" pitchFamily="2" charset="0"/>
                <a:ea typeface="Roboto Th" pitchFamily="2" charset="0"/>
              </a:defRPr>
            </a:lvl1pPr>
          </a:lstStyle>
          <a:p>
            <a:endParaRPr lang="en-US"/>
          </a:p>
        </p:txBody>
      </p:sp>
      <p:sp>
        <p:nvSpPr>
          <p:cNvPr id="13" name="Slide Number Placeholder 5">
            <a:extLst>
              <a:ext uri="{FF2B5EF4-FFF2-40B4-BE49-F238E27FC236}">
                <a16:creationId xmlns:a16="http://schemas.microsoft.com/office/drawing/2014/main" id="{A4E35749-2FD3-F240-B1AE-365874B800B3}"/>
              </a:ext>
            </a:extLst>
          </p:cNvPr>
          <p:cNvSpPr txBox="1">
            <a:spLocks/>
          </p:cNvSpPr>
          <p:nvPr userDrawn="1"/>
        </p:nvSpPr>
        <p:spPr>
          <a:xfrm>
            <a:off x="11690350" y="5723872"/>
            <a:ext cx="339680" cy="365125"/>
          </a:xfrm>
          <a:prstGeom prst="rect">
            <a:avLst/>
          </a:prstGeom>
        </p:spPr>
        <p:txBody>
          <a:bodyPr vert="horz" lIns="0" tIns="0" rIns="0" bIns="0" rtlCol="0" anchor="ctr"/>
          <a:lstStyle>
            <a:defPPr>
              <a:defRPr lang="en-US"/>
            </a:defPPr>
            <a:lvl1pPr marL="0" algn="ctr" defTabSz="914400" rtl="0" eaLnBrk="1" latinLnBrk="0" hangingPunct="1">
              <a:defRPr sz="800" kern="1200">
                <a:solidFill>
                  <a:schemeClr val="bg1"/>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4DAF8E-FDD9-D749-9BB5-653BA8DA8860}" type="slidenum">
              <a:rPr lang="en-US" b="0" i="0" smtClean="0">
                <a:latin typeface="Roboto Th" pitchFamily="2" charset="0"/>
                <a:ea typeface="Roboto Th" pitchFamily="2" charset="0"/>
              </a:rPr>
              <a:pPr/>
              <a:t>‹#›</a:t>
            </a:fld>
            <a:endParaRPr lang="en-US" b="0" i="0">
              <a:latin typeface="Roboto Th" pitchFamily="2" charset="0"/>
              <a:ea typeface="Roboto Th" pitchFamily="2" charset="0"/>
            </a:endParaRPr>
          </a:p>
        </p:txBody>
      </p:sp>
      <p:cxnSp>
        <p:nvCxnSpPr>
          <p:cNvPr id="14" name="Straight Connector 13">
            <a:extLst>
              <a:ext uri="{FF2B5EF4-FFF2-40B4-BE49-F238E27FC236}">
                <a16:creationId xmlns:a16="http://schemas.microsoft.com/office/drawing/2014/main" id="{ABC59F00-3560-7E43-8DB2-FDF775932CCA}"/>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19DEB05-7E05-5A4C-9538-4D0CC5C4DDE2}"/>
              </a:ext>
            </a:extLst>
          </p:cNvPr>
          <p:cNvPicPr>
            <a:picLocks noChangeAspect="1"/>
          </p:cNvPicPr>
          <p:nvPr userDrawn="1"/>
        </p:nvPicPr>
        <p:blipFill>
          <a:blip r:embed="rId2">
            <a:biLevel thresh="25000"/>
          </a:blip>
          <a:stretch>
            <a:fillRect/>
          </a:stretch>
        </p:blipFill>
        <p:spPr>
          <a:xfrm>
            <a:off x="11745890" y="6372094"/>
            <a:ext cx="228600" cy="266700"/>
          </a:xfrm>
          <a:prstGeom prst="rect">
            <a:avLst/>
          </a:prstGeom>
        </p:spPr>
      </p:pic>
      <p:cxnSp>
        <p:nvCxnSpPr>
          <p:cNvPr id="16" name="Straight Connector 15">
            <a:extLst>
              <a:ext uri="{FF2B5EF4-FFF2-40B4-BE49-F238E27FC236}">
                <a16:creationId xmlns:a16="http://schemas.microsoft.com/office/drawing/2014/main" id="{D7096FA6-F0A3-8E48-B426-A4320C671A0C}"/>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298BB00-4D38-8D4F-AE4E-16F690C7F586}"/>
              </a:ext>
            </a:extLst>
          </p:cNvPr>
          <p:cNvSpPr/>
          <p:nvPr userDrawn="1"/>
        </p:nvSpPr>
        <p:spPr>
          <a:xfrm>
            <a:off x="-1" y="0"/>
            <a:ext cx="54864" cy="6858000"/>
          </a:xfrm>
          <a:prstGeom prst="rect">
            <a:avLst/>
          </a:prstGeom>
          <a:gradFill>
            <a:gsLst>
              <a:gs pos="100000">
                <a:srgbClr val="2BB3EE"/>
              </a:gs>
              <a:gs pos="0">
                <a:srgbClr val="266F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Placeholder 1">
            <a:extLst>
              <a:ext uri="{FF2B5EF4-FFF2-40B4-BE49-F238E27FC236}">
                <a16:creationId xmlns:a16="http://schemas.microsoft.com/office/drawing/2014/main" id="{55DBD6D0-8E8D-2143-9F8B-F6946B881635}"/>
              </a:ext>
            </a:extLst>
          </p:cNvPr>
          <p:cNvSpPr>
            <a:spLocks noGrp="1"/>
          </p:cNvSpPr>
          <p:nvPr>
            <p:ph type="title"/>
          </p:nvPr>
        </p:nvSpPr>
        <p:spPr>
          <a:xfrm>
            <a:off x="625258" y="655985"/>
            <a:ext cx="10804742" cy="609398"/>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6129502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A90464-7FA3-6143-AF00-2D231BB704EC}"/>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5" name="Footer Placeholder 4">
            <a:extLst>
              <a:ext uri="{FF2B5EF4-FFF2-40B4-BE49-F238E27FC236}">
                <a16:creationId xmlns:a16="http://schemas.microsoft.com/office/drawing/2014/main" id="{CAACAC4A-91A1-3B41-B4AE-A23E63266509}"/>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Tree>
    <p:extLst>
      <p:ext uri="{BB962C8B-B14F-4D97-AF65-F5344CB8AC3E}">
        <p14:creationId xmlns:p14="http://schemas.microsoft.com/office/powerpoint/2010/main" val="3229171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Title Slide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p:nvPr>
        </p:nvSpPr>
        <p:spPr>
          <a:xfrm>
            <a:off x="914400" y="4314555"/>
            <a:ext cx="10363200" cy="609170"/>
          </a:xfrm>
          <a:prstGeom prst="rect">
            <a:avLst/>
          </a:prstGeom>
        </p:spPr>
        <p:txBody>
          <a:bodyPr anchor="b">
            <a:noAutofit/>
          </a:bodyPr>
          <a:lstStyle>
            <a:lvl1pPr algn="ctr">
              <a:lnSpc>
                <a:spcPct val="80000"/>
              </a:lnSpc>
              <a:defRPr sz="3600" b="1" spc="150" baseline="0">
                <a:solidFill>
                  <a:schemeClr val="bg1"/>
                </a:solidFill>
              </a:defRPr>
            </a:lvl1pPr>
          </a:lstStyle>
          <a:p>
            <a:r>
              <a:rPr lang="en-US"/>
              <a:t>Click to edit Master title style</a:t>
            </a:r>
          </a:p>
        </p:txBody>
      </p:sp>
      <p:sp>
        <p:nvSpPr>
          <p:cNvPr id="13" name="Subtitle 2"/>
          <p:cNvSpPr>
            <a:spLocks noGrp="1"/>
          </p:cNvSpPr>
          <p:nvPr>
            <p:ph type="subTitle" idx="1"/>
          </p:nvPr>
        </p:nvSpPr>
        <p:spPr>
          <a:xfrm>
            <a:off x="914400" y="5029200"/>
            <a:ext cx="10363200" cy="741362"/>
          </a:xfrm>
        </p:spPr>
        <p:txBody>
          <a:bodyPr anchor="t">
            <a:normAutofit/>
          </a:bodyPr>
          <a:lstStyle>
            <a:lvl1pPr marL="0" indent="0" algn="ctr">
              <a:buNone/>
              <a:defRPr sz="2000" spc="8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07211" y="1863137"/>
            <a:ext cx="6751543" cy="1351799"/>
          </a:xfrm>
          <a:prstGeom prst="rect">
            <a:avLst/>
          </a:prstGeom>
        </p:spPr>
      </p:pic>
    </p:spTree>
    <p:extLst>
      <p:ext uri="{BB962C8B-B14F-4D97-AF65-F5344CB8AC3E}">
        <p14:creationId xmlns:p14="http://schemas.microsoft.com/office/powerpoint/2010/main" val="123269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10" name="Title Placeholder 1"/>
          <p:cNvSpPr>
            <a:spLocks noGrp="1"/>
          </p:cNvSpPr>
          <p:nvPr>
            <p:ph type="title"/>
          </p:nvPr>
        </p:nvSpPr>
        <p:spPr>
          <a:xfrm>
            <a:off x="329852" y="327666"/>
            <a:ext cx="11544822" cy="402352"/>
          </a:xfrm>
          <a:prstGeom prst="rect">
            <a:avLst/>
          </a:prstGeom>
        </p:spPr>
        <p:txBody>
          <a:bodyPr vert="horz" lIns="0" tIns="0" rIns="0" bIns="0" rtlCol="0" anchor="ctr" anchorCtr="0">
            <a:noAutofit/>
          </a:bodyPr>
          <a:lstStyle>
            <a:lvl1pPr>
              <a:defRPr sz="3600"/>
            </a:lvl1pPr>
          </a:lstStyle>
          <a:p>
            <a:pPr lvl="0"/>
            <a:r>
              <a:rPr lang="en-US" dirty="0"/>
              <a:t>Click to edit Master title style</a:t>
            </a:r>
          </a:p>
        </p:txBody>
      </p:sp>
    </p:spTree>
    <p:extLst>
      <p:ext uri="{BB962C8B-B14F-4D97-AF65-F5344CB8AC3E}">
        <p14:creationId xmlns:p14="http://schemas.microsoft.com/office/powerpoint/2010/main" val="79580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02 Divider Dar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8"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1" y="307535"/>
            <a:ext cx="2011213" cy="402686"/>
          </a:xfrm>
          <a:prstGeom prst="rect">
            <a:avLst/>
          </a:prstGeom>
        </p:spPr>
      </p:pic>
    </p:spTree>
    <p:extLst>
      <p:ext uri="{BB962C8B-B14F-4D97-AF65-F5344CB8AC3E}">
        <p14:creationId xmlns:p14="http://schemas.microsoft.com/office/powerpoint/2010/main" val="91974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5A92A39-BB1E-A04D-9C5D-A4870C31B43F}"/>
              </a:ext>
            </a:extLst>
          </p:cNvPr>
          <p:cNvSpPr>
            <a:spLocks noGrp="1"/>
          </p:cNvSpPr>
          <p:nvPr>
            <p:ph type="pic" sz="quarter" idx="10"/>
          </p:nvPr>
        </p:nvSpPr>
        <p:spPr>
          <a:xfrm>
            <a:off x="0" y="0"/>
            <a:ext cx="12192000" cy="6858000"/>
          </a:xfrm>
        </p:spPr>
        <p:txBody>
          <a:bodyPr/>
          <a:lstStyle>
            <a:lvl1pPr>
              <a:defRPr b="0" i="0">
                <a:latin typeface="Roboto Th" pitchFamily="2" charset="0"/>
                <a:ea typeface="Roboto Th" pitchFamily="2" charset="0"/>
              </a:defRPr>
            </a:lvl1pPr>
          </a:lstStyle>
          <a:p>
            <a:endParaRPr lang="en-US"/>
          </a:p>
        </p:txBody>
      </p:sp>
      <p:pic>
        <p:nvPicPr>
          <p:cNvPr id="9" name="Picture 8">
            <a:extLst>
              <a:ext uri="{FF2B5EF4-FFF2-40B4-BE49-F238E27FC236}">
                <a16:creationId xmlns:a16="http://schemas.microsoft.com/office/drawing/2014/main" id="{95C26F08-6850-6547-BF63-C370F3E1EFA3}"/>
              </a:ext>
            </a:extLst>
          </p:cNvPr>
          <p:cNvPicPr>
            <a:picLocks noChangeAspect="1"/>
          </p:cNvPicPr>
          <p:nvPr userDrawn="1"/>
        </p:nvPicPr>
        <p:blipFill rotWithShape="1">
          <a:blip r:embed="rId2"/>
          <a:srcRect r="50000"/>
          <a:stretch/>
        </p:blipFill>
        <p:spPr>
          <a:xfrm>
            <a:off x="0" y="0"/>
            <a:ext cx="6096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1290007" y="2603677"/>
            <a:ext cx="4805993" cy="2769989"/>
          </a:xfrm>
        </p:spPr>
        <p:txBody>
          <a:bodyPr wrap="square" anchor="b">
            <a:spAutoFit/>
          </a:bodyPr>
          <a:lstStyle>
            <a:lvl1pPr algn="l">
              <a:lnSpc>
                <a:spcPts val="7200"/>
              </a:lnSpc>
              <a:defRPr sz="7000" b="0" i="0">
                <a:solidFill>
                  <a:schemeClr val="bg1"/>
                </a:solidFill>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1290007" y="5615392"/>
            <a:ext cx="4805993" cy="221214"/>
          </a:xfrm>
        </p:spPr>
        <p:txBody>
          <a:bodyPr wrap="square" lIns="0" tIns="0" rIns="0" bIns="0">
            <a:spAutoFit/>
          </a:bodyPr>
          <a:lstStyle>
            <a:lvl1pPr marL="0" indent="0" algn="l">
              <a:buNone/>
              <a:defRPr sz="1800" b="0" i="0" baseline="0">
                <a:solidFill>
                  <a:schemeClr val="bg1"/>
                </a:solidFill>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duotone>
              <a:prstClr val="black"/>
              <a:schemeClr val="bg1">
                <a:tint val="45000"/>
                <a:satMod val="400000"/>
              </a:schemeClr>
            </a:duotone>
            <a:lum bright="100000" contrast="100000"/>
            <a:alphaModFix/>
          </a:blip>
          <a:stretch>
            <a:fillRect/>
          </a:stretch>
        </p:blipFill>
        <p:spPr>
          <a:xfrm>
            <a:off x="1290007" y="1246688"/>
            <a:ext cx="2463800" cy="406400"/>
          </a:xfrm>
          <a:prstGeom prst="rect">
            <a:avLst/>
          </a:prstGeom>
        </p:spPr>
      </p:pic>
    </p:spTree>
    <p:extLst>
      <p:ext uri="{BB962C8B-B14F-4D97-AF65-F5344CB8AC3E}">
        <p14:creationId xmlns:p14="http://schemas.microsoft.com/office/powerpoint/2010/main" val="145999811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58B9A2-201F-2A49-8D64-037D18CBB15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6" name="Picture Placeholder 5">
            <a:extLst>
              <a:ext uri="{FF2B5EF4-FFF2-40B4-BE49-F238E27FC236}">
                <a16:creationId xmlns:a16="http://schemas.microsoft.com/office/drawing/2014/main" id="{1E7C7D72-47C5-E540-9B59-13A1E3585B75}"/>
              </a:ext>
            </a:extLst>
          </p:cNvPr>
          <p:cNvSpPr>
            <a:spLocks noGrp="1"/>
          </p:cNvSpPr>
          <p:nvPr>
            <p:ph type="pic" sz="quarter" idx="10"/>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133600"/>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145315"/>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301461402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39C287-A953-434B-9C90-506DD73E350B}"/>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5334000" y="2590800"/>
            <a:ext cx="4805993" cy="2769989"/>
          </a:xfrm>
        </p:spPr>
        <p:txBody>
          <a:bodyPr wrap="square" anchor="b">
            <a:spAutoFit/>
          </a:bodyPr>
          <a:lstStyle>
            <a:lvl1pPr algn="l">
              <a:lnSpc>
                <a:spcPts val="7200"/>
              </a:lnSpc>
              <a:defRPr sz="7000" b="0" i="0">
                <a:solidFill>
                  <a:schemeClr val="bg1"/>
                </a:solidFill>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5334000" y="5602515"/>
            <a:ext cx="4805993" cy="221214"/>
          </a:xfrm>
        </p:spPr>
        <p:txBody>
          <a:bodyPr wrap="square" lIns="0" tIns="0" rIns="0" bIns="0">
            <a:spAutoFit/>
          </a:bodyPr>
          <a:lstStyle>
            <a:lvl1pPr marL="0" indent="0" algn="l">
              <a:buNone/>
              <a:defRPr sz="1800" b="0" i="0" baseline="0">
                <a:solidFill>
                  <a:schemeClr val="bg1"/>
                </a:solidFill>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duotone>
              <a:prstClr val="black"/>
              <a:schemeClr val="bg1">
                <a:tint val="45000"/>
                <a:satMod val="400000"/>
              </a:schemeClr>
            </a:duotone>
            <a:lum bright="100000" contrast="100000"/>
            <a:alphaModFix/>
          </a:blip>
          <a:stretch>
            <a:fillRect/>
          </a:stretch>
        </p:blipFill>
        <p:spPr>
          <a:xfrm>
            <a:off x="5334000" y="990600"/>
            <a:ext cx="2463800" cy="406400"/>
          </a:xfrm>
          <a:prstGeom prst="rect">
            <a:avLst/>
          </a:prstGeom>
        </p:spPr>
      </p:pic>
    </p:spTree>
    <p:extLst>
      <p:ext uri="{BB962C8B-B14F-4D97-AF65-F5344CB8AC3E}">
        <p14:creationId xmlns:p14="http://schemas.microsoft.com/office/powerpoint/2010/main" val="3897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0F300-2E20-1F4B-9331-E87CB43102DD}"/>
              </a:ext>
            </a:extLst>
          </p:cNvPr>
          <p:cNvSpPr>
            <a:spLocks noGrp="1"/>
          </p:cNvSpPr>
          <p:nvPr>
            <p:ph type="title"/>
          </p:nvPr>
        </p:nvSpPr>
        <p:spPr>
          <a:xfrm>
            <a:off x="625258" y="655985"/>
            <a:ext cx="1096131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C3221FE-3D8B-3342-A1C4-34444A67486D}"/>
              </a:ext>
            </a:extLst>
          </p:cNvPr>
          <p:cNvSpPr>
            <a:spLocks noGrp="1"/>
          </p:cNvSpPr>
          <p:nvPr>
            <p:ph idx="1"/>
          </p:nvPr>
        </p:nvSpPr>
        <p:spPr/>
        <p:txBody>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4595435-152D-CD4F-A2C0-0C446EA1BD80}"/>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2CDF589D-0725-2442-B870-9728CD4CA4E6}"/>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Tree>
    <p:extLst>
      <p:ext uri="{BB962C8B-B14F-4D97-AF65-F5344CB8AC3E}">
        <p14:creationId xmlns:p14="http://schemas.microsoft.com/office/powerpoint/2010/main" val="353466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4FD0C32-8900-A34B-B0C3-BC36EA82511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3"/>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4"/>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5">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47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169E1C-0618-8E44-ABD3-CF570F018560}"/>
              </a:ext>
            </a:extLst>
          </p:cNvPr>
          <p:cNvSpPr/>
          <p:nvPr userDrawn="1"/>
        </p:nvSpPr>
        <p:spPr>
          <a:xfrm>
            <a:off x="-2" y="0"/>
            <a:ext cx="12192002" cy="6858000"/>
          </a:xfrm>
          <a:prstGeom prst="rect">
            <a:avLst/>
          </a:prstGeom>
          <a:gradFill>
            <a:gsLst>
              <a:gs pos="0">
                <a:srgbClr val="40C7F4">
                  <a:lumMod val="67483"/>
                </a:srgbClr>
              </a:gs>
              <a:gs pos="82000">
                <a:srgbClr val="203A7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813292-8204-B542-BAA9-4B9DA041D849}"/>
              </a:ext>
            </a:extLst>
          </p:cNvPr>
          <p:cNvPicPr>
            <a:picLocks noChangeAspect="1"/>
          </p:cNvPicPr>
          <p:nvPr userDrawn="1"/>
        </p:nvPicPr>
        <p:blipFill>
          <a:blip r:embed="rId2">
            <a:alphaModFix/>
          </a:blip>
          <a:stretch>
            <a:fillRect/>
          </a:stretch>
        </p:blipFill>
        <p:spPr>
          <a:xfrm>
            <a:off x="0" y="10875"/>
            <a:ext cx="12192000" cy="6858000"/>
          </a:xfrm>
          <a:prstGeom prst="rect">
            <a:avLst/>
          </a:prstGeom>
        </p:spPr>
      </p:pic>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3"/>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4"/>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5">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726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F6401230-52FB-E543-82A0-622F99795572}"/>
              </a:ext>
            </a:extLst>
          </p:cNvPr>
          <p:cNvSpPr>
            <a:spLocks noGrp="1"/>
          </p:cNvSpPr>
          <p:nvPr>
            <p:ph type="pic" sz="quarter" idx="10"/>
          </p:nvPr>
        </p:nvSpPr>
        <p:spPr>
          <a:xfrm>
            <a:off x="0" y="0"/>
            <a:ext cx="12192000" cy="6858000"/>
          </a:xfrm>
        </p:spPr>
        <p:txBody>
          <a:bodyPr/>
          <a:lstStyle>
            <a:lvl1pPr>
              <a:defRPr b="0" i="0">
                <a:latin typeface="Roboto Th" pitchFamily="2" charset="0"/>
                <a:ea typeface="Roboto Th" pitchFamily="2" charset="0"/>
              </a:defRPr>
            </a:lvl1pPr>
          </a:lstStyle>
          <a:p>
            <a:endParaRPr lang="en-US"/>
          </a:p>
        </p:txBody>
      </p:sp>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2"/>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3"/>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4">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833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A3DB5A-C198-AC48-A76F-437728EEC70A}"/>
              </a:ext>
            </a:extLst>
          </p:cNvPr>
          <p:cNvSpPr>
            <a:spLocks noGrp="1"/>
          </p:cNvSpPr>
          <p:nvPr>
            <p:ph type="title"/>
          </p:nvPr>
        </p:nvSpPr>
        <p:spPr>
          <a:xfrm>
            <a:off x="625258" y="655985"/>
            <a:ext cx="10961316" cy="1218795"/>
          </a:xfrm>
          <a:prstGeom prst="rect">
            <a:avLst/>
          </a:prstGeom>
        </p:spPr>
        <p:txBody>
          <a:bodyPr vert="horz" wrap="square" lIns="0" tIns="0" rIns="0" bIns="0" rtlCol="0" anchor="t">
            <a:spAutoFit/>
          </a:bodyPr>
          <a:lstStyle/>
          <a:p>
            <a:r>
              <a:rPr lang="en-US"/>
              <a:t>Click to edit </a:t>
            </a:r>
            <a:br>
              <a:rPr lang="en-US"/>
            </a:br>
            <a:r>
              <a:rPr lang="en-US"/>
              <a:t>Master title style</a:t>
            </a:r>
          </a:p>
        </p:txBody>
      </p:sp>
      <p:sp>
        <p:nvSpPr>
          <p:cNvPr id="3" name="Text Placeholder 2">
            <a:extLst>
              <a:ext uri="{FF2B5EF4-FFF2-40B4-BE49-F238E27FC236}">
                <a16:creationId xmlns:a16="http://schemas.microsoft.com/office/drawing/2014/main" id="{6DD75CDF-C3A8-FB47-A4D9-B82C093E0D49}"/>
              </a:ext>
            </a:extLst>
          </p:cNvPr>
          <p:cNvSpPr>
            <a:spLocks noGrp="1"/>
          </p:cNvSpPr>
          <p:nvPr>
            <p:ph type="body" idx="1"/>
          </p:nvPr>
        </p:nvSpPr>
        <p:spPr>
          <a:xfrm>
            <a:off x="600205" y="2445862"/>
            <a:ext cx="10986369" cy="21386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CF06DE-8A0C-2948-8D8A-AC871A012D3E}"/>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6" name="Slide Number Placeholder 5">
            <a:extLst>
              <a:ext uri="{FF2B5EF4-FFF2-40B4-BE49-F238E27FC236}">
                <a16:creationId xmlns:a16="http://schemas.microsoft.com/office/drawing/2014/main" id="{5DBC7EA6-4F3D-8647-9213-D25198AA6B2C}"/>
              </a:ext>
            </a:extLst>
          </p:cNvPr>
          <p:cNvSpPr>
            <a:spLocks noGrp="1"/>
          </p:cNvSpPr>
          <p:nvPr>
            <p:ph type="sldNum" sz="quarter" idx="4"/>
          </p:nvPr>
        </p:nvSpPr>
        <p:spPr>
          <a:xfrm>
            <a:off x="11690350" y="5723872"/>
            <a:ext cx="339680" cy="365125"/>
          </a:xfrm>
          <a:prstGeom prst="rect">
            <a:avLst/>
          </a:prstGeom>
        </p:spPr>
        <p:txBody>
          <a:bodyPr vert="horz" lIns="0" tIns="0" rIns="0" bIns="0" rtlCol="0" anchor="ctr"/>
          <a:lstStyle>
            <a:lvl1pPr algn="ctr">
              <a:defRPr sz="800" b="0" i="0">
                <a:solidFill>
                  <a:srgbClr val="6E8897"/>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9" name="Rectangle 8">
            <a:extLst>
              <a:ext uri="{FF2B5EF4-FFF2-40B4-BE49-F238E27FC236}">
                <a16:creationId xmlns:a16="http://schemas.microsoft.com/office/drawing/2014/main" id="{4BB668F8-3106-1E4C-9409-821F659310E1}"/>
              </a:ext>
            </a:extLst>
          </p:cNvPr>
          <p:cNvSpPr/>
          <p:nvPr userDrawn="1"/>
        </p:nvSpPr>
        <p:spPr>
          <a:xfrm>
            <a:off x="-1" y="0"/>
            <a:ext cx="54864" cy="6858000"/>
          </a:xfrm>
          <a:prstGeom prst="rect">
            <a:avLst/>
          </a:prstGeom>
          <a:gradFill>
            <a:gsLst>
              <a:gs pos="100000">
                <a:srgbClr val="2BB3EE"/>
              </a:gs>
              <a:gs pos="0">
                <a:srgbClr val="266F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68FB526-46AB-C442-9A3F-2CDD7EEBC993}"/>
              </a:ext>
            </a:extLst>
          </p:cNvPr>
          <p:cNvCxnSpPr>
            <a:cxnSpLocks/>
          </p:cNvCxnSpPr>
          <p:nvPr userDrawn="1"/>
        </p:nvCxnSpPr>
        <p:spPr>
          <a:xfrm>
            <a:off x="11690350" y="5727047"/>
            <a:ext cx="339680" cy="0"/>
          </a:xfrm>
          <a:prstGeom prst="line">
            <a:avLst/>
          </a:prstGeom>
          <a:ln>
            <a:solidFill>
              <a:srgbClr val="6E8897"/>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DA99B5-03E6-A240-9DEB-7A98EEA038C2}"/>
              </a:ext>
            </a:extLst>
          </p:cNvPr>
          <p:cNvCxnSpPr>
            <a:cxnSpLocks/>
          </p:cNvCxnSpPr>
          <p:nvPr userDrawn="1"/>
        </p:nvCxnSpPr>
        <p:spPr>
          <a:xfrm>
            <a:off x="10245725" y="6505444"/>
            <a:ext cx="1279525" cy="0"/>
          </a:xfrm>
          <a:prstGeom prst="line">
            <a:avLst/>
          </a:prstGeom>
          <a:ln>
            <a:solidFill>
              <a:srgbClr val="6E8897"/>
            </a:solidFill>
          </a:ln>
        </p:spPr>
        <p:style>
          <a:lnRef idx="1">
            <a:schemeClr val="accent1"/>
          </a:lnRef>
          <a:fillRef idx="0">
            <a:schemeClr val="accent1"/>
          </a:fillRef>
          <a:effectRef idx="0">
            <a:schemeClr val="accent1"/>
          </a:effectRef>
          <a:fontRef idx="minor">
            <a:schemeClr val="tx1"/>
          </a:fontRef>
        </p:style>
      </p:cxnSp>
      <p:sp>
        <p:nvSpPr>
          <p:cNvPr id="18" name="Footer Placeholder 4">
            <a:extLst>
              <a:ext uri="{FF2B5EF4-FFF2-40B4-BE49-F238E27FC236}">
                <a16:creationId xmlns:a16="http://schemas.microsoft.com/office/drawing/2014/main" id="{757D947A-A91E-A945-BF71-852C06405962}"/>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rgbClr val="6E8897"/>
                </a:solidFill>
                <a:effectLst/>
                <a:latin typeface="Roboto Lt" pitchFamily="2" charset="0"/>
                <a:ea typeface="Roboto Lt" pitchFamily="2" charset="0"/>
              </a:rPr>
              <a:t>cyberark.com</a:t>
            </a:r>
            <a:endParaRPr lang="en-US" sz="700" b="0" i="0">
              <a:solidFill>
                <a:srgbClr val="6E8897"/>
              </a:solidFill>
              <a:effectLst/>
              <a:latin typeface="Roboto Lt" pitchFamily="2" charset="0"/>
              <a:ea typeface="Roboto Lt" pitchFamily="2" charset="0"/>
            </a:endParaRPr>
          </a:p>
        </p:txBody>
      </p:sp>
      <p:pic>
        <p:nvPicPr>
          <p:cNvPr id="19" name="Picture 18">
            <a:extLst>
              <a:ext uri="{FF2B5EF4-FFF2-40B4-BE49-F238E27FC236}">
                <a16:creationId xmlns:a16="http://schemas.microsoft.com/office/drawing/2014/main" id="{5C40648E-BF16-024D-BCDB-F27151A7E803}"/>
              </a:ext>
            </a:extLst>
          </p:cNvPr>
          <p:cNvPicPr>
            <a:picLocks noChangeAspect="1"/>
          </p:cNvPicPr>
          <p:nvPr userDrawn="1"/>
        </p:nvPicPr>
        <p:blipFill>
          <a:blip r:embed="rId28"/>
          <a:stretch>
            <a:fillRect/>
          </a:stretch>
        </p:blipFill>
        <p:spPr>
          <a:xfrm>
            <a:off x="11745890" y="6372094"/>
            <a:ext cx="228600" cy="266700"/>
          </a:xfrm>
          <a:prstGeom prst="rect">
            <a:avLst/>
          </a:prstGeom>
        </p:spPr>
      </p:pic>
    </p:spTree>
    <p:extLst>
      <p:ext uri="{BB962C8B-B14F-4D97-AF65-F5344CB8AC3E}">
        <p14:creationId xmlns:p14="http://schemas.microsoft.com/office/powerpoint/2010/main" val="3137556674"/>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60" r:id="rId3"/>
    <p:sldLayoutId id="2147483674" r:id="rId4"/>
    <p:sldLayoutId id="2147483675" r:id="rId5"/>
    <p:sldLayoutId id="2147483650" r:id="rId6"/>
    <p:sldLayoutId id="2147483651" r:id="rId7"/>
    <p:sldLayoutId id="2147483658" r:id="rId8"/>
    <p:sldLayoutId id="2147483661" r:id="rId9"/>
    <p:sldLayoutId id="2147483662" r:id="rId10"/>
    <p:sldLayoutId id="2147483664" r:id="rId11"/>
    <p:sldLayoutId id="2147483669" r:id="rId12"/>
    <p:sldLayoutId id="2147483670" r:id="rId13"/>
    <p:sldLayoutId id="2147483663" r:id="rId14"/>
    <p:sldLayoutId id="2147483671" r:id="rId15"/>
    <p:sldLayoutId id="2147483672" r:id="rId16"/>
    <p:sldLayoutId id="2147483652" r:id="rId17"/>
    <p:sldLayoutId id="2147483659" r:id="rId18"/>
    <p:sldLayoutId id="2147483668" r:id="rId19"/>
    <p:sldLayoutId id="2147483665" r:id="rId20"/>
    <p:sldLayoutId id="2147483667" r:id="rId21"/>
    <p:sldLayoutId id="2147483666" r:id="rId22"/>
    <p:sldLayoutId id="2147483655" r:id="rId23"/>
    <p:sldLayoutId id="2147483676" r:id="rId24"/>
    <p:sldLayoutId id="2147483677" r:id="rId25"/>
    <p:sldLayoutId id="2147483678" r:id="rId26"/>
  </p:sldLayoutIdLst>
  <p:txStyles>
    <p:titleStyle>
      <a:lvl1pPr algn="l" defTabSz="914400" rtl="0" eaLnBrk="1" latinLnBrk="0" hangingPunct="1">
        <a:lnSpc>
          <a:spcPct val="90000"/>
        </a:lnSpc>
        <a:spcBef>
          <a:spcPct val="0"/>
        </a:spcBef>
        <a:buNone/>
        <a:defRPr sz="4400" b="0" i="0" kern="1200">
          <a:gradFill>
            <a:gsLst>
              <a:gs pos="0">
                <a:srgbClr val="2BB3EE"/>
              </a:gs>
              <a:gs pos="81000">
                <a:srgbClr val="266FB8"/>
              </a:gs>
            </a:gsLst>
            <a:lin ang="2700000" scaled="0"/>
          </a:gradFill>
          <a:latin typeface="Roboto Th" pitchFamily="2" charset="0"/>
          <a:ea typeface="Roboto Th" pitchFamily="2" charset="0"/>
          <a:cs typeface="+mj-cs"/>
        </a:defRPr>
      </a:lvl1pPr>
    </p:titleStyle>
    <p:bodyStyle>
      <a:lvl1pPr marL="137160"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1pPr>
      <a:lvl2pPr marL="365760" indent="-182880" algn="l" defTabSz="914400" rtl="0" eaLnBrk="1" latinLnBrk="0" hangingPunct="1">
        <a:lnSpc>
          <a:spcPts val="1680"/>
        </a:lnSpc>
        <a:spcBef>
          <a:spcPts val="1000"/>
        </a:spcBef>
        <a:buFont typeface="System Font Regular"/>
        <a:buChar char="–"/>
        <a:defRPr sz="1300" b="0" i="0" kern="1200">
          <a:solidFill>
            <a:srgbClr val="00305A"/>
          </a:solidFill>
          <a:latin typeface="Roboto Th" pitchFamily="2" charset="0"/>
          <a:ea typeface="Roboto Th" pitchFamily="2" charset="0"/>
          <a:cs typeface="+mn-cs"/>
        </a:defRPr>
      </a:lvl2pPr>
      <a:lvl3pPr marL="566928"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3pPr>
      <a:lvl4pPr marL="749808" indent="-182880" algn="l" defTabSz="914400" rtl="0" eaLnBrk="1" latinLnBrk="0" hangingPunct="1">
        <a:lnSpc>
          <a:spcPts val="1680"/>
        </a:lnSpc>
        <a:spcBef>
          <a:spcPts val="1000"/>
        </a:spcBef>
        <a:buFont typeface="System Font Regular"/>
        <a:buChar char="–"/>
        <a:defRPr sz="1300" b="0" i="0" kern="1200">
          <a:solidFill>
            <a:srgbClr val="00305A"/>
          </a:solidFill>
          <a:latin typeface="Roboto Th" pitchFamily="2" charset="0"/>
          <a:ea typeface="Roboto Th" pitchFamily="2" charset="0"/>
          <a:cs typeface="+mn-cs"/>
        </a:defRPr>
      </a:lvl4pPr>
      <a:lvl5pPr marL="960120"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urldefense.com/v3/__https:/github.com/cyberark/pas-on-cloud__;!!Pe07N362zA!jfWd1QdgW8dYfAlWLHESkgWRVA_jRomv1r85z7GnyLxG_aJndzrjIMMqTvxirL4LC3E$" TargetMode="External"/><Relationship Id="rId2" Type="http://schemas.openxmlformats.org/officeDocument/2006/relationships/hyperlink" Target="https://docs.cyberark.com/Product-Doc/OnlineHelp/PAS/Latest/en/Content/Landing%20Pages/lpPASinCloud.htm?tocpath=Installation%7CInstall%20Privileged%20Access%20Security%C2%A0in%20a%20cloud%20environment%7C_____0" TargetMode="Externa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5.xml"/><Relationship Id="rId5" Type="http://schemas.openxmlformats.org/officeDocument/2006/relationships/image" Target="../media/image27.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2816B-1830-EF42-B410-07A0EEDA2840}"/>
              </a:ext>
            </a:extLst>
          </p:cNvPr>
          <p:cNvSpPr>
            <a:spLocks noGrp="1"/>
          </p:cNvSpPr>
          <p:nvPr>
            <p:ph type="title"/>
          </p:nvPr>
        </p:nvSpPr>
        <p:spPr/>
        <p:txBody>
          <a:bodyPr/>
          <a:lstStyle/>
          <a:p>
            <a:r>
              <a:rPr lang="en-US"/>
              <a:t>Topics to Discuss</a:t>
            </a:r>
            <a:endParaRPr lang="en-US" dirty="0"/>
          </a:p>
        </p:txBody>
      </p:sp>
      <p:sp>
        <p:nvSpPr>
          <p:cNvPr id="4" name="Content Placeholder 3">
            <a:extLst>
              <a:ext uri="{FF2B5EF4-FFF2-40B4-BE49-F238E27FC236}">
                <a16:creationId xmlns:a16="http://schemas.microsoft.com/office/drawing/2014/main" id="{D3F3DE3F-6249-A14D-943B-47291263DB9A}"/>
              </a:ext>
            </a:extLst>
          </p:cNvPr>
          <p:cNvSpPr>
            <a:spLocks noGrp="1"/>
          </p:cNvSpPr>
          <p:nvPr>
            <p:ph idx="1"/>
          </p:nvPr>
        </p:nvSpPr>
        <p:spPr>
          <a:xfrm>
            <a:off x="600205" y="1423283"/>
            <a:ext cx="10986369" cy="4866199"/>
          </a:xfrm>
        </p:spPr>
        <p:txBody>
          <a:bodyPr>
            <a:normAutofit fontScale="92500"/>
          </a:bodyPr>
          <a:lstStyle/>
          <a:p>
            <a:pPr marL="0" indent="0">
              <a:buNone/>
            </a:pPr>
            <a:r>
              <a:rPr lang="en-US" dirty="0">
                <a:solidFill>
                  <a:srgbClr val="000000"/>
                </a:solidFill>
                <a:latin typeface="Calibri" panose="020F0502020204030204" pitchFamily="34" charset="0"/>
              </a:rPr>
              <a:t>What we are looking at automating:  </a:t>
            </a:r>
          </a:p>
          <a:p>
            <a:pPr>
              <a:buFont typeface="+mj-lt"/>
              <a:buAutoNum type="arabicPeriod"/>
            </a:pPr>
            <a:r>
              <a:rPr lang="en-US" dirty="0">
                <a:solidFill>
                  <a:srgbClr val="000000"/>
                </a:solidFill>
                <a:latin typeface="Calibri" panose="020F0502020204030204" pitchFamily="34" charset="0"/>
              </a:rPr>
              <a:t>Automation of setting up new safes from an end-user-requestable way. More insights into how other customers may have accomplished a self-service model would be ideal.  We don’t have a very good Role definition at the company, so integrating this into something like IIQ is a future idea, but not realistic in the next several years.</a:t>
            </a:r>
          </a:p>
          <a:p>
            <a:pPr>
              <a:buFont typeface="+mj-lt"/>
              <a:buAutoNum type="arabicPeriod"/>
            </a:pPr>
            <a:r>
              <a:rPr lang="en-US" dirty="0">
                <a:solidFill>
                  <a:srgbClr val="000000"/>
                </a:solidFill>
                <a:latin typeface="Calibri" panose="020F0502020204030204" pitchFamily="34" charset="0"/>
              </a:rPr>
              <a:t>We are also interested in incorporating updates to safes, vaulting additional accounts, adjusting permissions and are curious to hear how others have handled similar asks.</a:t>
            </a:r>
          </a:p>
          <a:p>
            <a:pPr>
              <a:buFont typeface="+mj-lt"/>
              <a:buAutoNum type="arabicPeriod"/>
            </a:pPr>
            <a:r>
              <a:rPr lang="en-US" dirty="0">
                <a:solidFill>
                  <a:srgbClr val="000000"/>
                </a:solidFill>
                <a:latin typeface="Calibri" panose="020F0502020204030204" pitchFamily="34" charset="0"/>
              </a:rPr>
              <a:t>Additionally, we are interested in any insights in to ways other customers have used automation tools (ex. Ansible) for things like updating/maintaining/synchronizing/backing up configuration files.</a:t>
            </a:r>
          </a:p>
          <a:p>
            <a:pPr>
              <a:buFont typeface="+mj-lt"/>
              <a:buAutoNum type="arabicPeriod"/>
            </a:pPr>
            <a:r>
              <a:rPr lang="en-US" dirty="0">
                <a:solidFill>
                  <a:srgbClr val="000000"/>
                </a:solidFill>
                <a:latin typeface="Calibri" panose="020F0502020204030204" pitchFamily="34" charset="0"/>
              </a:rPr>
              <a:t>Ways other customers have plugged in to build/onboarding processes for vaulting account types beyond Active Directory (for example, local SQL Server accounts or other databases)</a:t>
            </a:r>
          </a:p>
          <a:p>
            <a:pPr>
              <a:buFont typeface="+mj-lt"/>
              <a:buAutoNum type="arabicPeriod"/>
            </a:pPr>
            <a:r>
              <a:rPr lang="en-US" dirty="0">
                <a:solidFill>
                  <a:srgbClr val="000000"/>
                </a:solidFill>
                <a:latin typeface="Calibri" panose="020F0502020204030204" pitchFamily="34" charset="0"/>
              </a:rPr>
              <a:t>Considerations for deploying the different PAS components to AWS. In particular: guidance on how to keep the AMI’s current (particularly the vault). I’m aware you have several </a:t>
            </a:r>
            <a:r>
              <a:rPr lang="en-US" u="sng" dirty="0">
                <a:solidFill>
                  <a:srgbClr val="0563C1"/>
                </a:solidFill>
                <a:latin typeface="Calibri" panose="020F0502020204030204" pitchFamily="34" charset="0"/>
                <a:hlinkClick r:id="rId2" tooltip="https://docs.cyberark.com/Product-Doc/OnlineHelp/PAS/Latest/en/Content/Landing%20Pages/lpPASinCloud.htm?tocpath=Installation%7CInstall%20Privileged%20Access%20Security%C2%A0in%20a%20cloud%20environment%7C_____0"/>
              </a:rPr>
              <a:t>documents</a:t>
            </a:r>
            <a:r>
              <a:rPr lang="en-US" dirty="0">
                <a:solidFill>
                  <a:srgbClr val="000000"/>
                </a:solidFill>
                <a:latin typeface="Calibri" panose="020F0502020204030204" pitchFamily="34" charset="0"/>
              </a:rPr>
              <a:t> / </a:t>
            </a:r>
            <a:r>
              <a:rPr lang="en-US" u="sng" dirty="0">
                <a:solidFill>
                  <a:srgbClr val="0563C1"/>
                </a:solidFill>
                <a:latin typeface="Calibri" panose="020F0502020204030204" pitchFamily="34" charset="0"/>
                <a:hlinkClick r:id="rId3" tooltip="https://urldefense.com/v3/__https://github.com/cyberark/pas-on-cloud__;!!Pe07N362zA!jfWd1QdgW8dYfAlWLHESkgWRVA_jRomv1r85z7GnyLxG_aJndzrjIMMqTvxirL4LC3E$"/>
              </a:rPr>
              <a:t>GitHub repos</a:t>
            </a:r>
            <a:r>
              <a:rPr lang="en-US" dirty="0">
                <a:solidFill>
                  <a:srgbClr val="000000"/>
                </a:solidFill>
                <a:latin typeface="Calibri" panose="020F0502020204030204" pitchFamily="34" charset="0"/>
              </a:rPr>
              <a:t> that discuss deploying Core PAS to the cloud, can you share any common pitfalls or things to consider should we move to deploying to the cloud?</a:t>
            </a:r>
          </a:p>
          <a:p>
            <a:pPr marL="0" indent="0">
              <a:buNone/>
            </a:pPr>
            <a:r>
              <a:rPr lang="en-US" dirty="0">
                <a:solidFill>
                  <a:srgbClr val="000000"/>
                </a:solidFill>
                <a:latin typeface="Calibri" panose="020F0502020204030204" pitchFamily="34" charset="0"/>
              </a:rPr>
              <a:t>Automation tools currently in use:</a:t>
            </a:r>
          </a:p>
          <a:p>
            <a:r>
              <a:rPr lang="en-US" dirty="0">
                <a:solidFill>
                  <a:srgbClr val="000000"/>
                </a:solidFill>
                <a:latin typeface="Calibri" panose="020F0502020204030204" pitchFamily="34" charset="0"/>
              </a:rPr>
              <a:t>Currently we have/are finalizing automation for creating a new safe, creating Active Directory accounts and groups, and then vaulting the newly created accounts in to the newly created safe (along with triggering a reconcile on the accounts).</a:t>
            </a:r>
          </a:p>
          <a:p>
            <a:r>
              <a:rPr lang="en-US" dirty="0">
                <a:solidFill>
                  <a:srgbClr val="000000"/>
                </a:solidFill>
                <a:latin typeface="Calibri" panose="020F0502020204030204" pitchFamily="34" charset="0"/>
              </a:rPr>
              <a:t>We use GitLab pages for the end user information gathering, a Jenkins pipeline to trigger some of our AD Object creation, and PowerShell, along with </a:t>
            </a:r>
            <a:r>
              <a:rPr lang="en-US" dirty="0" err="1">
                <a:solidFill>
                  <a:srgbClr val="000000"/>
                </a:solidFill>
                <a:latin typeface="Calibri" panose="020F0502020204030204" pitchFamily="34" charset="0"/>
              </a:rPr>
              <a:t>psPAS</a:t>
            </a:r>
            <a:r>
              <a:rPr lang="en-US" dirty="0">
                <a:solidFill>
                  <a:srgbClr val="000000"/>
                </a:solidFill>
                <a:latin typeface="Calibri" panose="020F0502020204030204" pitchFamily="34" charset="0"/>
              </a:rPr>
              <a:t> for the calls to the CyberArk </a:t>
            </a:r>
            <a:r>
              <a:rPr lang="en-US" dirty="0" err="1">
                <a:solidFill>
                  <a:srgbClr val="000000"/>
                </a:solidFill>
                <a:latin typeface="Calibri" panose="020F0502020204030204" pitchFamily="34" charset="0"/>
              </a:rPr>
              <a:t>RestAPI</a:t>
            </a:r>
            <a:r>
              <a:rPr lang="en-US" dirty="0">
                <a:solidFill>
                  <a:srgbClr val="000000"/>
                </a:solidFill>
                <a:latin typeface="Calibri" panose="020F0502020204030204" pitchFamily="34" charset="0"/>
              </a:rPr>
              <a:t>.</a:t>
            </a:r>
          </a:p>
          <a:p>
            <a:endParaRPr lang="en-US" dirty="0"/>
          </a:p>
        </p:txBody>
      </p:sp>
    </p:spTree>
    <p:extLst>
      <p:ext uri="{BB962C8B-B14F-4D97-AF65-F5344CB8AC3E}">
        <p14:creationId xmlns:p14="http://schemas.microsoft.com/office/powerpoint/2010/main" val="497737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26F21D3C-1C78-3343-A981-4D7F192AC2EB}"/>
              </a:ext>
            </a:extLst>
          </p:cNvPr>
          <p:cNvSpPr/>
          <p:nvPr/>
        </p:nvSpPr>
        <p:spPr>
          <a:xfrm>
            <a:off x="4775537" y="1634663"/>
            <a:ext cx="5440004" cy="3637932"/>
          </a:xfrm>
          <a:custGeom>
            <a:avLst/>
            <a:gdLst>
              <a:gd name="connsiteX0" fmla="*/ 8164 w 4792436"/>
              <a:gd name="connsiteY0" fmla="*/ 8164 h 3518807"/>
              <a:gd name="connsiteX1" fmla="*/ 0 w 4792436"/>
              <a:gd name="connsiteY1" fmla="*/ 1820636 h 3518807"/>
              <a:gd name="connsiteX2" fmla="*/ 2016579 w 4792436"/>
              <a:gd name="connsiteY2" fmla="*/ 1804307 h 3518807"/>
              <a:gd name="connsiteX3" fmla="*/ 1992086 w 4792436"/>
              <a:gd name="connsiteY3" fmla="*/ 3518807 h 3518807"/>
              <a:gd name="connsiteX4" fmla="*/ 4792436 w 4792436"/>
              <a:gd name="connsiteY4" fmla="*/ 3494314 h 3518807"/>
              <a:gd name="connsiteX5" fmla="*/ 4776107 w 4792436"/>
              <a:gd name="connsiteY5" fmla="*/ 8164 h 3518807"/>
              <a:gd name="connsiteX6" fmla="*/ 4686300 w 4792436"/>
              <a:gd name="connsiteY6" fmla="*/ 16328 h 3518807"/>
              <a:gd name="connsiteX7" fmla="*/ 4661807 w 4792436"/>
              <a:gd name="connsiteY7" fmla="*/ 0 h 3518807"/>
              <a:gd name="connsiteX8" fmla="*/ 8164 w 4792436"/>
              <a:gd name="connsiteY8" fmla="*/ 8164 h 3518807"/>
              <a:gd name="connsiteX0" fmla="*/ 8164 w 4792436"/>
              <a:gd name="connsiteY0" fmla="*/ 8164 h 3526971"/>
              <a:gd name="connsiteX1" fmla="*/ 0 w 4792436"/>
              <a:gd name="connsiteY1" fmla="*/ 1820636 h 3526971"/>
              <a:gd name="connsiteX2" fmla="*/ 2016579 w 4792436"/>
              <a:gd name="connsiteY2" fmla="*/ 1804307 h 3526971"/>
              <a:gd name="connsiteX3" fmla="*/ 2253343 w 4792436"/>
              <a:gd name="connsiteY3" fmla="*/ 3526971 h 3526971"/>
              <a:gd name="connsiteX4" fmla="*/ 4792436 w 4792436"/>
              <a:gd name="connsiteY4" fmla="*/ 3494314 h 3526971"/>
              <a:gd name="connsiteX5" fmla="*/ 4776107 w 4792436"/>
              <a:gd name="connsiteY5" fmla="*/ 8164 h 3526971"/>
              <a:gd name="connsiteX6" fmla="*/ 4686300 w 4792436"/>
              <a:gd name="connsiteY6" fmla="*/ 16328 h 3526971"/>
              <a:gd name="connsiteX7" fmla="*/ 4661807 w 4792436"/>
              <a:gd name="connsiteY7" fmla="*/ 0 h 3526971"/>
              <a:gd name="connsiteX8" fmla="*/ 8164 w 4792436"/>
              <a:gd name="connsiteY8" fmla="*/ 8164 h 3526971"/>
              <a:gd name="connsiteX0" fmla="*/ 8164 w 4792436"/>
              <a:gd name="connsiteY0" fmla="*/ 8164 h 3526971"/>
              <a:gd name="connsiteX1" fmla="*/ 0 w 4792436"/>
              <a:gd name="connsiteY1" fmla="*/ 1820636 h 3526971"/>
              <a:gd name="connsiteX2" fmla="*/ 2245179 w 4792436"/>
              <a:gd name="connsiteY2" fmla="*/ 1820635 h 3526971"/>
              <a:gd name="connsiteX3" fmla="*/ 2253343 w 4792436"/>
              <a:gd name="connsiteY3" fmla="*/ 3526971 h 3526971"/>
              <a:gd name="connsiteX4" fmla="*/ 4792436 w 4792436"/>
              <a:gd name="connsiteY4" fmla="*/ 3494314 h 3526971"/>
              <a:gd name="connsiteX5" fmla="*/ 4776107 w 4792436"/>
              <a:gd name="connsiteY5" fmla="*/ 8164 h 3526971"/>
              <a:gd name="connsiteX6" fmla="*/ 4686300 w 4792436"/>
              <a:gd name="connsiteY6" fmla="*/ 16328 h 3526971"/>
              <a:gd name="connsiteX7" fmla="*/ 4661807 w 4792436"/>
              <a:gd name="connsiteY7" fmla="*/ 0 h 3526971"/>
              <a:gd name="connsiteX8" fmla="*/ 8164 w 4792436"/>
              <a:gd name="connsiteY8" fmla="*/ 8164 h 3526971"/>
              <a:gd name="connsiteX0" fmla="*/ 8164 w 4792436"/>
              <a:gd name="connsiteY0" fmla="*/ 13705 h 3532512"/>
              <a:gd name="connsiteX1" fmla="*/ 0 w 4792436"/>
              <a:gd name="connsiteY1" fmla="*/ 1826177 h 3532512"/>
              <a:gd name="connsiteX2" fmla="*/ 2245179 w 4792436"/>
              <a:gd name="connsiteY2" fmla="*/ 1826176 h 3532512"/>
              <a:gd name="connsiteX3" fmla="*/ 2253343 w 4792436"/>
              <a:gd name="connsiteY3" fmla="*/ 3532512 h 3532512"/>
              <a:gd name="connsiteX4" fmla="*/ 4792436 w 4792436"/>
              <a:gd name="connsiteY4" fmla="*/ 3499855 h 3532512"/>
              <a:gd name="connsiteX5" fmla="*/ 4776107 w 4792436"/>
              <a:gd name="connsiteY5" fmla="*/ 13705 h 3532512"/>
              <a:gd name="connsiteX6" fmla="*/ 4686300 w 4792436"/>
              <a:gd name="connsiteY6" fmla="*/ 21869 h 3532512"/>
              <a:gd name="connsiteX7" fmla="*/ 4750476 w 4792436"/>
              <a:gd name="connsiteY7" fmla="*/ 0 h 3532512"/>
              <a:gd name="connsiteX8" fmla="*/ 8164 w 4792436"/>
              <a:gd name="connsiteY8" fmla="*/ 13705 h 3532512"/>
              <a:gd name="connsiteX0" fmla="*/ 8164 w 5108826"/>
              <a:gd name="connsiteY0" fmla="*/ 262849 h 3781656"/>
              <a:gd name="connsiteX1" fmla="*/ 0 w 5108826"/>
              <a:gd name="connsiteY1" fmla="*/ 2075321 h 3781656"/>
              <a:gd name="connsiteX2" fmla="*/ 2245179 w 5108826"/>
              <a:gd name="connsiteY2" fmla="*/ 2075320 h 3781656"/>
              <a:gd name="connsiteX3" fmla="*/ 2253343 w 5108826"/>
              <a:gd name="connsiteY3" fmla="*/ 3781656 h 3781656"/>
              <a:gd name="connsiteX4" fmla="*/ 4792436 w 5108826"/>
              <a:gd name="connsiteY4" fmla="*/ 3748999 h 3781656"/>
              <a:gd name="connsiteX5" fmla="*/ 4776107 w 5108826"/>
              <a:gd name="connsiteY5" fmla="*/ 262849 h 3781656"/>
              <a:gd name="connsiteX6" fmla="*/ 4750476 w 5108826"/>
              <a:gd name="connsiteY6" fmla="*/ 249144 h 3781656"/>
              <a:gd name="connsiteX7" fmla="*/ 8164 w 5108826"/>
              <a:gd name="connsiteY7" fmla="*/ 262849 h 3781656"/>
              <a:gd name="connsiteX0" fmla="*/ 8164 w 5150022"/>
              <a:gd name="connsiteY0" fmla="*/ 258494 h 3777301"/>
              <a:gd name="connsiteX1" fmla="*/ 0 w 5150022"/>
              <a:gd name="connsiteY1" fmla="*/ 2070966 h 3777301"/>
              <a:gd name="connsiteX2" fmla="*/ 2245179 w 5150022"/>
              <a:gd name="connsiteY2" fmla="*/ 2070965 h 3777301"/>
              <a:gd name="connsiteX3" fmla="*/ 2253343 w 5150022"/>
              <a:gd name="connsiteY3" fmla="*/ 3777301 h 3777301"/>
              <a:gd name="connsiteX4" fmla="*/ 4792436 w 5150022"/>
              <a:gd name="connsiteY4" fmla="*/ 3744644 h 3777301"/>
              <a:gd name="connsiteX5" fmla="*/ 4776107 w 5150022"/>
              <a:gd name="connsiteY5" fmla="*/ 258494 h 3777301"/>
              <a:gd name="connsiteX6" fmla="*/ 4805894 w 5150022"/>
              <a:gd name="connsiteY6" fmla="*/ 261415 h 3777301"/>
              <a:gd name="connsiteX7" fmla="*/ 8164 w 5150022"/>
              <a:gd name="connsiteY7" fmla="*/ 258494 h 3777301"/>
              <a:gd name="connsiteX0" fmla="*/ 8164 w 5121066"/>
              <a:gd name="connsiteY0" fmla="*/ 257073 h 3775880"/>
              <a:gd name="connsiteX1" fmla="*/ 0 w 5121066"/>
              <a:gd name="connsiteY1" fmla="*/ 2069545 h 3775880"/>
              <a:gd name="connsiteX2" fmla="*/ 2245179 w 5121066"/>
              <a:gd name="connsiteY2" fmla="*/ 2069544 h 3775880"/>
              <a:gd name="connsiteX3" fmla="*/ 2253343 w 5121066"/>
              <a:gd name="connsiteY3" fmla="*/ 3775880 h 3775880"/>
              <a:gd name="connsiteX4" fmla="*/ 4792436 w 5121066"/>
              <a:gd name="connsiteY4" fmla="*/ 3743223 h 3775880"/>
              <a:gd name="connsiteX5" fmla="*/ 4776107 w 5121066"/>
              <a:gd name="connsiteY5" fmla="*/ 257073 h 3775880"/>
              <a:gd name="connsiteX6" fmla="*/ 4767102 w 5121066"/>
              <a:gd name="connsiteY6" fmla="*/ 265536 h 3775880"/>
              <a:gd name="connsiteX7" fmla="*/ 8164 w 5121066"/>
              <a:gd name="connsiteY7" fmla="*/ 257073 h 3775880"/>
              <a:gd name="connsiteX0" fmla="*/ 8164 w 5137546"/>
              <a:gd name="connsiteY0" fmla="*/ 259929 h 3778736"/>
              <a:gd name="connsiteX1" fmla="*/ 0 w 5137546"/>
              <a:gd name="connsiteY1" fmla="*/ 2072401 h 3778736"/>
              <a:gd name="connsiteX2" fmla="*/ 2245179 w 5137546"/>
              <a:gd name="connsiteY2" fmla="*/ 2072400 h 3778736"/>
              <a:gd name="connsiteX3" fmla="*/ 2253343 w 5137546"/>
              <a:gd name="connsiteY3" fmla="*/ 3778736 h 3778736"/>
              <a:gd name="connsiteX4" fmla="*/ 4792436 w 5137546"/>
              <a:gd name="connsiteY4" fmla="*/ 3746079 h 3778736"/>
              <a:gd name="connsiteX5" fmla="*/ 4776107 w 5137546"/>
              <a:gd name="connsiteY5" fmla="*/ 259929 h 3778736"/>
              <a:gd name="connsiteX6" fmla="*/ 4789270 w 5137546"/>
              <a:gd name="connsiteY6" fmla="*/ 257308 h 3778736"/>
              <a:gd name="connsiteX7" fmla="*/ 8164 w 5137546"/>
              <a:gd name="connsiteY7" fmla="*/ 259929 h 3778736"/>
              <a:gd name="connsiteX0" fmla="*/ 4789270 w 5166920"/>
              <a:gd name="connsiteY0" fmla="*/ 254019 h 3775447"/>
              <a:gd name="connsiteX1" fmla="*/ 8164 w 5166920"/>
              <a:gd name="connsiteY1" fmla="*/ 256640 h 3775447"/>
              <a:gd name="connsiteX2" fmla="*/ 0 w 5166920"/>
              <a:gd name="connsiteY2" fmla="*/ 2069112 h 3775447"/>
              <a:gd name="connsiteX3" fmla="*/ 2245179 w 5166920"/>
              <a:gd name="connsiteY3" fmla="*/ 2069111 h 3775447"/>
              <a:gd name="connsiteX4" fmla="*/ 2253343 w 5166920"/>
              <a:gd name="connsiteY4" fmla="*/ 3775447 h 3775447"/>
              <a:gd name="connsiteX5" fmla="*/ 4792436 w 5166920"/>
              <a:gd name="connsiteY5" fmla="*/ 3742790 h 3775447"/>
              <a:gd name="connsiteX6" fmla="*/ 4776107 w 5166920"/>
              <a:gd name="connsiteY6" fmla="*/ 256640 h 3775447"/>
              <a:gd name="connsiteX7" fmla="*/ 4880710 w 5166920"/>
              <a:gd name="connsiteY7" fmla="*/ 345459 h 3775447"/>
              <a:gd name="connsiteX0" fmla="*/ 4789270 w 4792436"/>
              <a:gd name="connsiteY0" fmla="*/ 0 h 3521428"/>
              <a:gd name="connsiteX1" fmla="*/ 8164 w 4792436"/>
              <a:gd name="connsiteY1" fmla="*/ 2621 h 3521428"/>
              <a:gd name="connsiteX2" fmla="*/ 0 w 4792436"/>
              <a:gd name="connsiteY2" fmla="*/ 1815093 h 3521428"/>
              <a:gd name="connsiteX3" fmla="*/ 2245179 w 4792436"/>
              <a:gd name="connsiteY3" fmla="*/ 1815092 h 3521428"/>
              <a:gd name="connsiteX4" fmla="*/ 2253343 w 4792436"/>
              <a:gd name="connsiteY4" fmla="*/ 3521428 h 3521428"/>
              <a:gd name="connsiteX5" fmla="*/ 4792436 w 4792436"/>
              <a:gd name="connsiteY5" fmla="*/ 3488771 h 3521428"/>
              <a:gd name="connsiteX6" fmla="*/ 4776107 w 4792436"/>
              <a:gd name="connsiteY6" fmla="*/ 2621 h 3521428"/>
              <a:gd name="connsiteX0" fmla="*/ 4789270 w 4792436"/>
              <a:gd name="connsiteY0" fmla="*/ 3729 h 3525157"/>
              <a:gd name="connsiteX1" fmla="*/ 8164 w 4792436"/>
              <a:gd name="connsiteY1" fmla="*/ 6350 h 3525157"/>
              <a:gd name="connsiteX2" fmla="*/ 0 w 4792436"/>
              <a:gd name="connsiteY2" fmla="*/ 1818822 h 3525157"/>
              <a:gd name="connsiteX3" fmla="*/ 2245179 w 4792436"/>
              <a:gd name="connsiteY3" fmla="*/ 1818821 h 3525157"/>
              <a:gd name="connsiteX4" fmla="*/ 2253343 w 4792436"/>
              <a:gd name="connsiteY4" fmla="*/ 3525157 h 3525157"/>
              <a:gd name="connsiteX5" fmla="*/ 4792436 w 4792436"/>
              <a:gd name="connsiteY5" fmla="*/ 3492500 h 3525157"/>
              <a:gd name="connsiteX6" fmla="*/ 4766582 w 4792436"/>
              <a:gd name="connsiteY6" fmla="*/ 0 h 3525157"/>
              <a:gd name="connsiteX0" fmla="*/ 4763870 w 4792436"/>
              <a:gd name="connsiteY0" fmla="*/ 35479 h 3525157"/>
              <a:gd name="connsiteX1" fmla="*/ 8164 w 4792436"/>
              <a:gd name="connsiteY1" fmla="*/ 6350 h 3525157"/>
              <a:gd name="connsiteX2" fmla="*/ 0 w 4792436"/>
              <a:gd name="connsiteY2" fmla="*/ 1818822 h 3525157"/>
              <a:gd name="connsiteX3" fmla="*/ 2245179 w 4792436"/>
              <a:gd name="connsiteY3" fmla="*/ 1818821 h 3525157"/>
              <a:gd name="connsiteX4" fmla="*/ 2253343 w 4792436"/>
              <a:gd name="connsiteY4" fmla="*/ 3525157 h 3525157"/>
              <a:gd name="connsiteX5" fmla="*/ 4792436 w 4792436"/>
              <a:gd name="connsiteY5" fmla="*/ 3492500 h 3525157"/>
              <a:gd name="connsiteX6" fmla="*/ 4766582 w 4792436"/>
              <a:gd name="connsiteY6" fmla="*/ 0 h 3525157"/>
              <a:gd name="connsiteX0" fmla="*/ 4763870 w 4792436"/>
              <a:gd name="connsiteY0" fmla="*/ 29129 h 3518807"/>
              <a:gd name="connsiteX1" fmla="*/ 8164 w 4792436"/>
              <a:gd name="connsiteY1" fmla="*/ 0 h 3518807"/>
              <a:gd name="connsiteX2" fmla="*/ 0 w 4792436"/>
              <a:gd name="connsiteY2" fmla="*/ 1812472 h 3518807"/>
              <a:gd name="connsiteX3" fmla="*/ 2245179 w 4792436"/>
              <a:gd name="connsiteY3" fmla="*/ 1812471 h 3518807"/>
              <a:gd name="connsiteX4" fmla="*/ 2253343 w 4792436"/>
              <a:gd name="connsiteY4" fmla="*/ 3518807 h 3518807"/>
              <a:gd name="connsiteX5" fmla="*/ 4792436 w 4792436"/>
              <a:gd name="connsiteY5" fmla="*/ 3486150 h 3518807"/>
              <a:gd name="connsiteX6" fmla="*/ 4766582 w 4792436"/>
              <a:gd name="connsiteY6" fmla="*/ 28575 h 3518807"/>
              <a:gd name="connsiteX0" fmla="*/ 4763870 w 4792436"/>
              <a:gd name="connsiteY0" fmla="*/ 29129 h 3518807"/>
              <a:gd name="connsiteX1" fmla="*/ 8164 w 4792436"/>
              <a:gd name="connsiteY1" fmla="*/ 0 h 3518807"/>
              <a:gd name="connsiteX2" fmla="*/ 0 w 4792436"/>
              <a:gd name="connsiteY2" fmla="*/ 1812472 h 3518807"/>
              <a:gd name="connsiteX3" fmla="*/ 2245179 w 4792436"/>
              <a:gd name="connsiteY3" fmla="*/ 1812471 h 3518807"/>
              <a:gd name="connsiteX4" fmla="*/ 2253343 w 4792436"/>
              <a:gd name="connsiteY4" fmla="*/ 3518807 h 3518807"/>
              <a:gd name="connsiteX5" fmla="*/ 4792436 w 4792436"/>
              <a:gd name="connsiteY5" fmla="*/ 3486150 h 3518807"/>
              <a:gd name="connsiteX6" fmla="*/ 4769757 w 4792436"/>
              <a:gd name="connsiteY6" fmla="*/ 12700 h 3518807"/>
              <a:gd name="connsiteX0" fmla="*/ 4763870 w 4769757"/>
              <a:gd name="connsiteY0" fmla="*/ 29129 h 3683000"/>
              <a:gd name="connsiteX1" fmla="*/ 8164 w 4769757"/>
              <a:gd name="connsiteY1" fmla="*/ 0 h 3683000"/>
              <a:gd name="connsiteX2" fmla="*/ 0 w 4769757"/>
              <a:gd name="connsiteY2" fmla="*/ 1812472 h 3683000"/>
              <a:gd name="connsiteX3" fmla="*/ 2245179 w 4769757"/>
              <a:gd name="connsiteY3" fmla="*/ 1812471 h 3683000"/>
              <a:gd name="connsiteX4" fmla="*/ 2253343 w 4769757"/>
              <a:gd name="connsiteY4" fmla="*/ 3518807 h 3683000"/>
              <a:gd name="connsiteX5" fmla="*/ 4744811 w 4769757"/>
              <a:gd name="connsiteY5" fmla="*/ 3683000 h 3683000"/>
              <a:gd name="connsiteX6" fmla="*/ 4769757 w 4769757"/>
              <a:gd name="connsiteY6" fmla="*/ 12700 h 3683000"/>
              <a:gd name="connsiteX0" fmla="*/ 4763870 w 4769757"/>
              <a:gd name="connsiteY0" fmla="*/ 29129 h 3683907"/>
              <a:gd name="connsiteX1" fmla="*/ 8164 w 4769757"/>
              <a:gd name="connsiteY1" fmla="*/ 0 h 3683907"/>
              <a:gd name="connsiteX2" fmla="*/ 0 w 4769757"/>
              <a:gd name="connsiteY2" fmla="*/ 1812472 h 3683907"/>
              <a:gd name="connsiteX3" fmla="*/ 2245179 w 4769757"/>
              <a:gd name="connsiteY3" fmla="*/ 1812471 h 3683907"/>
              <a:gd name="connsiteX4" fmla="*/ 2256518 w 4769757"/>
              <a:gd name="connsiteY4" fmla="*/ 3683907 h 3683907"/>
              <a:gd name="connsiteX5" fmla="*/ 4744811 w 4769757"/>
              <a:gd name="connsiteY5" fmla="*/ 3683000 h 3683907"/>
              <a:gd name="connsiteX6" fmla="*/ 4769757 w 4769757"/>
              <a:gd name="connsiteY6" fmla="*/ 12700 h 3683907"/>
              <a:gd name="connsiteX0" fmla="*/ 4763870 w 4769757"/>
              <a:gd name="connsiteY0" fmla="*/ 29129 h 3683907"/>
              <a:gd name="connsiteX1" fmla="*/ 8164 w 4769757"/>
              <a:gd name="connsiteY1" fmla="*/ 0 h 3683907"/>
              <a:gd name="connsiteX2" fmla="*/ 0 w 4769757"/>
              <a:gd name="connsiteY2" fmla="*/ 1812472 h 3683907"/>
              <a:gd name="connsiteX3" fmla="*/ 2226129 w 4769757"/>
              <a:gd name="connsiteY3" fmla="*/ 1863271 h 3683907"/>
              <a:gd name="connsiteX4" fmla="*/ 2256518 w 4769757"/>
              <a:gd name="connsiteY4" fmla="*/ 3683907 h 3683907"/>
              <a:gd name="connsiteX5" fmla="*/ 4744811 w 4769757"/>
              <a:gd name="connsiteY5" fmla="*/ 3683000 h 3683907"/>
              <a:gd name="connsiteX6" fmla="*/ 4769757 w 4769757"/>
              <a:gd name="connsiteY6" fmla="*/ 12700 h 3683907"/>
              <a:gd name="connsiteX0" fmla="*/ 4798795 w 4804682"/>
              <a:gd name="connsiteY0" fmla="*/ 29129 h 3683907"/>
              <a:gd name="connsiteX1" fmla="*/ 43089 w 4804682"/>
              <a:gd name="connsiteY1" fmla="*/ 0 h 3683907"/>
              <a:gd name="connsiteX2" fmla="*/ 0 w 4804682"/>
              <a:gd name="connsiteY2" fmla="*/ 1856922 h 3683907"/>
              <a:gd name="connsiteX3" fmla="*/ 2261054 w 4804682"/>
              <a:gd name="connsiteY3" fmla="*/ 1863271 h 3683907"/>
              <a:gd name="connsiteX4" fmla="*/ 2291443 w 4804682"/>
              <a:gd name="connsiteY4" fmla="*/ 3683907 h 3683907"/>
              <a:gd name="connsiteX5" fmla="*/ 4779736 w 4804682"/>
              <a:gd name="connsiteY5" fmla="*/ 3683000 h 3683907"/>
              <a:gd name="connsiteX6" fmla="*/ 4804682 w 4804682"/>
              <a:gd name="connsiteY6" fmla="*/ 12700 h 3683907"/>
              <a:gd name="connsiteX0" fmla="*/ 4798795 w 4804682"/>
              <a:gd name="connsiteY0" fmla="*/ 16429 h 3671207"/>
              <a:gd name="connsiteX1" fmla="*/ 4989 w 4804682"/>
              <a:gd name="connsiteY1" fmla="*/ 9525 h 3671207"/>
              <a:gd name="connsiteX2" fmla="*/ 0 w 4804682"/>
              <a:gd name="connsiteY2" fmla="*/ 1844222 h 3671207"/>
              <a:gd name="connsiteX3" fmla="*/ 2261054 w 4804682"/>
              <a:gd name="connsiteY3" fmla="*/ 1850571 h 3671207"/>
              <a:gd name="connsiteX4" fmla="*/ 2291443 w 4804682"/>
              <a:gd name="connsiteY4" fmla="*/ 3671207 h 3671207"/>
              <a:gd name="connsiteX5" fmla="*/ 4779736 w 4804682"/>
              <a:gd name="connsiteY5" fmla="*/ 3670300 h 3671207"/>
              <a:gd name="connsiteX6" fmla="*/ 4804682 w 4804682"/>
              <a:gd name="connsiteY6" fmla="*/ 0 h 3671207"/>
              <a:gd name="connsiteX0" fmla="*/ 4798795 w 4852564"/>
              <a:gd name="connsiteY0" fmla="*/ 16429 h 3671207"/>
              <a:gd name="connsiteX1" fmla="*/ 4989 w 4852564"/>
              <a:gd name="connsiteY1" fmla="*/ 9525 h 3671207"/>
              <a:gd name="connsiteX2" fmla="*/ 0 w 4852564"/>
              <a:gd name="connsiteY2" fmla="*/ 1844222 h 3671207"/>
              <a:gd name="connsiteX3" fmla="*/ 2261054 w 4852564"/>
              <a:gd name="connsiteY3" fmla="*/ 1850571 h 3671207"/>
              <a:gd name="connsiteX4" fmla="*/ 2291443 w 4852564"/>
              <a:gd name="connsiteY4" fmla="*/ 3671207 h 3671207"/>
              <a:gd name="connsiteX5" fmla="*/ 4852564 w 4852564"/>
              <a:gd name="connsiteY5" fmla="*/ 3662208 h 3671207"/>
              <a:gd name="connsiteX6" fmla="*/ 4804682 w 4852564"/>
              <a:gd name="connsiteY6" fmla="*/ 0 h 3671207"/>
              <a:gd name="connsiteX0" fmla="*/ 4798795 w 4852564"/>
              <a:gd name="connsiteY0" fmla="*/ 6904 h 3661682"/>
              <a:gd name="connsiteX1" fmla="*/ 4989 w 4852564"/>
              <a:gd name="connsiteY1" fmla="*/ 0 h 3661682"/>
              <a:gd name="connsiteX2" fmla="*/ 0 w 4852564"/>
              <a:gd name="connsiteY2" fmla="*/ 1834697 h 3661682"/>
              <a:gd name="connsiteX3" fmla="*/ 2261054 w 4852564"/>
              <a:gd name="connsiteY3" fmla="*/ 1841046 h 3661682"/>
              <a:gd name="connsiteX4" fmla="*/ 2291443 w 4852564"/>
              <a:gd name="connsiteY4" fmla="*/ 3661682 h 3661682"/>
              <a:gd name="connsiteX5" fmla="*/ 4852564 w 4852564"/>
              <a:gd name="connsiteY5" fmla="*/ 3652683 h 3661682"/>
              <a:gd name="connsiteX6" fmla="*/ 4837050 w 4852564"/>
              <a:gd name="connsiteY6" fmla="*/ 6659 h 3661682"/>
              <a:gd name="connsiteX0" fmla="*/ 4863531 w 4863531"/>
              <a:gd name="connsiteY0" fmla="*/ 0 h 3662870"/>
              <a:gd name="connsiteX1" fmla="*/ 4989 w 4863531"/>
              <a:gd name="connsiteY1" fmla="*/ 1188 h 3662870"/>
              <a:gd name="connsiteX2" fmla="*/ 0 w 4863531"/>
              <a:gd name="connsiteY2" fmla="*/ 1835885 h 3662870"/>
              <a:gd name="connsiteX3" fmla="*/ 2261054 w 4863531"/>
              <a:gd name="connsiteY3" fmla="*/ 1842234 h 3662870"/>
              <a:gd name="connsiteX4" fmla="*/ 2291443 w 4863531"/>
              <a:gd name="connsiteY4" fmla="*/ 3662870 h 3662870"/>
              <a:gd name="connsiteX5" fmla="*/ 4852564 w 4863531"/>
              <a:gd name="connsiteY5" fmla="*/ 3653871 h 3662870"/>
              <a:gd name="connsiteX6" fmla="*/ 4837050 w 4863531"/>
              <a:gd name="connsiteY6" fmla="*/ 7847 h 3662870"/>
              <a:gd name="connsiteX0" fmla="*/ 4863531 w 4863531"/>
              <a:gd name="connsiteY0" fmla="*/ 0 h 3662870"/>
              <a:gd name="connsiteX1" fmla="*/ 4989 w 4863531"/>
              <a:gd name="connsiteY1" fmla="*/ 1188 h 3662870"/>
              <a:gd name="connsiteX2" fmla="*/ 0 w 4863531"/>
              <a:gd name="connsiteY2" fmla="*/ 1835885 h 3662870"/>
              <a:gd name="connsiteX3" fmla="*/ 2261054 w 4863531"/>
              <a:gd name="connsiteY3" fmla="*/ 1842234 h 3662870"/>
              <a:gd name="connsiteX4" fmla="*/ 2291443 w 4863531"/>
              <a:gd name="connsiteY4" fmla="*/ 3662870 h 3662870"/>
              <a:gd name="connsiteX5" fmla="*/ 4828288 w 4863531"/>
              <a:gd name="connsiteY5" fmla="*/ 3645779 h 3662870"/>
              <a:gd name="connsiteX6" fmla="*/ 4837050 w 4863531"/>
              <a:gd name="connsiteY6" fmla="*/ 7847 h 3662870"/>
              <a:gd name="connsiteX0" fmla="*/ 4863531 w 4863531"/>
              <a:gd name="connsiteY0" fmla="*/ 0 h 3645779"/>
              <a:gd name="connsiteX1" fmla="*/ 4989 w 4863531"/>
              <a:gd name="connsiteY1" fmla="*/ 1188 h 3645779"/>
              <a:gd name="connsiteX2" fmla="*/ 0 w 4863531"/>
              <a:gd name="connsiteY2" fmla="*/ 1835885 h 3645779"/>
              <a:gd name="connsiteX3" fmla="*/ 2261054 w 4863531"/>
              <a:gd name="connsiteY3" fmla="*/ 1842234 h 3645779"/>
              <a:gd name="connsiteX4" fmla="*/ 2153879 w 4863531"/>
              <a:gd name="connsiteY4" fmla="*/ 3638594 h 3645779"/>
              <a:gd name="connsiteX5" fmla="*/ 4828288 w 4863531"/>
              <a:gd name="connsiteY5" fmla="*/ 3645779 h 3645779"/>
              <a:gd name="connsiteX6" fmla="*/ 4837050 w 4863531"/>
              <a:gd name="connsiteY6" fmla="*/ 7847 h 3645779"/>
              <a:gd name="connsiteX0" fmla="*/ 4863531 w 4863531"/>
              <a:gd name="connsiteY0" fmla="*/ 0 h 3645779"/>
              <a:gd name="connsiteX1" fmla="*/ 4989 w 4863531"/>
              <a:gd name="connsiteY1" fmla="*/ 1188 h 3645779"/>
              <a:gd name="connsiteX2" fmla="*/ 0 w 4863531"/>
              <a:gd name="connsiteY2" fmla="*/ 1835885 h 3645779"/>
              <a:gd name="connsiteX3" fmla="*/ 2115398 w 4863531"/>
              <a:gd name="connsiteY3" fmla="*/ 1785590 h 3645779"/>
              <a:gd name="connsiteX4" fmla="*/ 2153879 w 4863531"/>
              <a:gd name="connsiteY4" fmla="*/ 3638594 h 3645779"/>
              <a:gd name="connsiteX5" fmla="*/ 4828288 w 4863531"/>
              <a:gd name="connsiteY5" fmla="*/ 3645779 h 3645779"/>
              <a:gd name="connsiteX6" fmla="*/ 4837050 w 4863531"/>
              <a:gd name="connsiteY6" fmla="*/ 7847 h 3645779"/>
              <a:gd name="connsiteX0" fmla="*/ 4858560 w 4858560"/>
              <a:gd name="connsiteY0" fmla="*/ 0 h 3645779"/>
              <a:gd name="connsiteX1" fmla="*/ 18 w 4858560"/>
              <a:gd name="connsiteY1" fmla="*/ 1188 h 3645779"/>
              <a:gd name="connsiteX2" fmla="*/ 318711 w 4858560"/>
              <a:gd name="connsiteY2" fmla="*/ 1795425 h 3645779"/>
              <a:gd name="connsiteX3" fmla="*/ 2110427 w 4858560"/>
              <a:gd name="connsiteY3" fmla="*/ 1785590 h 3645779"/>
              <a:gd name="connsiteX4" fmla="*/ 2148908 w 4858560"/>
              <a:gd name="connsiteY4" fmla="*/ 3638594 h 3645779"/>
              <a:gd name="connsiteX5" fmla="*/ 4823317 w 4858560"/>
              <a:gd name="connsiteY5" fmla="*/ 3645779 h 3645779"/>
              <a:gd name="connsiteX6" fmla="*/ 4832079 w 4858560"/>
              <a:gd name="connsiteY6" fmla="*/ 7847 h 3645779"/>
              <a:gd name="connsiteX0" fmla="*/ 4858560 w 4858560"/>
              <a:gd name="connsiteY0" fmla="*/ 0 h 3645779"/>
              <a:gd name="connsiteX1" fmla="*/ 18 w 4858560"/>
              <a:gd name="connsiteY1" fmla="*/ 1188 h 3645779"/>
              <a:gd name="connsiteX2" fmla="*/ 318711 w 4858560"/>
              <a:gd name="connsiteY2" fmla="*/ 1795425 h 3645779"/>
              <a:gd name="connsiteX3" fmla="*/ 2110427 w 4858560"/>
              <a:gd name="connsiteY3" fmla="*/ 1785590 h 3645779"/>
              <a:gd name="connsiteX4" fmla="*/ 2148908 w 4858560"/>
              <a:gd name="connsiteY4" fmla="*/ 3638594 h 3645779"/>
              <a:gd name="connsiteX5" fmla="*/ 4823317 w 4858560"/>
              <a:gd name="connsiteY5" fmla="*/ 3645779 h 3645779"/>
              <a:gd name="connsiteX6" fmla="*/ 4832079 w 4858560"/>
              <a:gd name="connsiteY6" fmla="*/ 7847 h 3645779"/>
              <a:gd name="connsiteX0" fmla="*/ 4858575 w 4858575"/>
              <a:gd name="connsiteY0" fmla="*/ 0 h 3645779"/>
              <a:gd name="connsiteX1" fmla="*/ 33 w 4858575"/>
              <a:gd name="connsiteY1" fmla="*/ 1188 h 3645779"/>
              <a:gd name="connsiteX2" fmla="*/ 318726 w 4858575"/>
              <a:gd name="connsiteY2" fmla="*/ 1795425 h 3645779"/>
              <a:gd name="connsiteX3" fmla="*/ 2110442 w 4858575"/>
              <a:gd name="connsiteY3" fmla="*/ 1785590 h 3645779"/>
              <a:gd name="connsiteX4" fmla="*/ 2148923 w 4858575"/>
              <a:gd name="connsiteY4" fmla="*/ 3638594 h 3645779"/>
              <a:gd name="connsiteX5" fmla="*/ 4823332 w 4858575"/>
              <a:gd name="connsiteY5" fmla="*/ 3645779 h 3645779"/>
              <a:gd name="connsiteX6" fmla="*/ 4832094 w 4858575"/>
              <a:gd name="connsiteY6" fmla="*/ 7847 h 3645779"/>
              <a:gd name="connsiteX0" fmla="*/ 4616730 w 4616730"/>
              <a:gd name="connsiteY0" fmla="*/ 0 h 3645779"/>
              <a:gd name="connsiteX1" fmla="*/ 57594 w 4616730"/>
              <a:gd name="connsiteY1" fmla="*/ 9280 h 3645779"/>
              <a:gd name="connsiteX2" fmla="*/ 76881 w 4616730"/>
              <a:gd name="connsiteY2" fmla="*/ 1795425 h 3645779"/>
              <a:gd name="connsiteX3" fmla="*/ 1868597 w 4616730"/>
              <a:gd name="connsiteY3" fmla="*/ 1785590 h 3645779"/>
              <a:gd name="connsiteX4" fmla="*/ 1907078 w 4616730"/>
              <a:gd name="connsiteY4" fmla="*/ 3638594 h 3645779"/>
              <a:gd name="connsiteX5" fmla="*/ 4581487 w 4616730"/>
              <a:gd name="connsiteY5" fmla="*/ 3645779 h 3645779"/>
              <a:gd name="connsiteX6" fmla="*/ 4590249 w 4616730"/>
              <a:gd name="connsiteY6" fmla="*/ 7847 h 3645779"/>
              <a:gd name="connsiteX0" fmla="*/ 4614708 w 4614708"/>
              <a:gd name="connsiteY0" fmla="*/ 0 h 3645779"/>
              <a:gd name="connsiteX1" fmla="*/ 55572 w 4614708"/>
              <a:gd name="connsiteY1" fmla="*/ 9280 h 3645779"/>
              <a:gd name="connsiteX2" fmla="*/ 74859 w 4614708"/>
              <a:gd name="connsiteY2" fmla="*/ 1795425 h 3645779"/>
              <a:gd name="connsiteX3" fmla="*/ 1866575 w 4614708"/>
              <a:gd name="connsiteY3" fmla="*/ 1785590 h 3645779"/>
              <a:gd name="connsiteX4" fmla="*/ 1905056 w 4614708"/>
              <a:gd name="connsiteY4" fmla="*/ 3638594 h 3645779"/>
              <a:gd name="connsiteX5" fmla="*/ 4579465 w 4614708"/>
              <a:gd name="connsiteY5" fmla="*/ 3645779 h 3645779"/>
              <a:gd name="connsiteX6" fmla="*/ 4588227 w 4614708"/>
              <a:gd name="connsiteY6" fmla="*/ 7847 h 3645779"/>
              <a:gd name="connsiteX0" fmla="*/ 4559136 w 4559136"/>
              <a:gd name="connsiteY0" fmla="*/ 0 h 3645779"/>
              <a:gd name="connsiteX1" fmla="*/ 0 w 4559136"/>
              <a:gd name="connsiteY1" fmla="*/ 9280 h 3645779"/>
              <a:gd name="connsiteX2" fmla="*/ 19287 w 4559136"/>
              <a:gd name="connsiteY2" fmla="*/ 1795425 h 3645779"/>
              <a:gd name="connsiteX3" fmla="*/ 1811003 w 4559136"/>
              <a:gd name="connsiteY3" fmla="*/ 1785590 h 3645779"/>
              <a:gd name="connsiteX4" fmla="*/ 1849484 w 4559136"/>
              <a:gd name="connsiteY4" fmla="*/ 3638594 h 3645779"/>
              <a:gd name="connsiteX5" fmla="*/ 4523893 w 4559136"/>
              <a:gd name="connsiteY5" fmla="*/ 3645779 h 3645779"/>
              <a:gd name="connsiteX6" fmla="*/ 4532655 w 4559136"/>
              <a:gd name="connsiteY6" fmla="*/ 7847 h 3645779"/>
              <a:gd name="connsiteX0" fmla="*/ 4559136 w 4559136"/>
              <a:gd name="connsiteY0" fmla="*/ 0 h 3645779"/>
              <a:gd name="connsiteX1" fmla="*/ 0 w 4559136"/>
              <a:gd name="connsiteY1" fmla="*/ 9280 h 3645779"/>
              <a:gd name="connsiteX2" fmla="*/ 19287 w 4559136"/>
              <a:gd name="connsiteY2" fmla="*/ 1795425 h 3645779"/>
              <a:gd name="connsiteX3" fmla="*/ 1851464 w 4559136"/>
              <a:gd name="connsiteY3" fmla="*/ 1769406 h 3645779"/>
              <a:gd name="connsiteX4" fmla="*/ 1849484 w 4559136"/>
              <a:gd name="connsiteY4" fmla="*/ 3638594 h 3645779"/>
              <a:gd name="connsiteX5" fmla="*/ 4523893 w 4559136"/>
              <a:gd name="connsiteY5" fmla="*/ 3645779 h 3645779"/>
              <a:gd name="connsiteX6" fmla="*/ 4532655 w 4559136"/>
              <a:gd name="connsiteY6" fmla="*/ 7847 h 3645779"/>
              <a:gd name="connsiteX0" fmla="*/ 4559136 w 4559136"/>
              <a:gd name="connsiteY0" fmla="*/ 0 h 3645779"/>
              <a:gd name="connsiteX1" fmla="*/ 0 w 4559136"/>
              <a:gd name="connsiteY1" fmla="*/ 9280 h 3645779"/>
              <a:gd name="connsiteX2" fmla="*/ 19287 w 4559136"/>
              <a:gd name="connsiteY2" fmla="*/ 1771149 h 3645779"/>
              <a:gd name="connsiteX3" fmla="*/ 1851464 w 4559136"/>
              <a:gd name="connsiteY3" fmla="*/ 1769406 h 3645779"/>
              <a:gd name="connsiteX4" fmla="*/ 1849484 w 4559136"/>
              <a:gd name="connsiteY4" fmla="*/ 3638594 h 3645779"/>
              <a:gd name="connsiteX5" fmla="*/ 4523893 w 4559136"/>
              <a:gd name="connsiteY5" fmla="*/ 3645779 h 3645779"/>
              <a:gd name="connsiteX6" fmla="*/ 4532655 w 4559136"/>
              <a:gd name="connsiteY6" fmla="*/ 7847 h 3645779"/>
              <a:gd name="connsiteX0" fmla="*/ 5462341 w 5462341"/>
              <a:gd name="connsiteY0" fmla="*/ 0 h 3645779"/>
              <a:gd name="connsiteX1" fmla="*/ 903205 w 5462341"/>
              <a:gd name="connsiteY1" fmla="*/ 9280 h 3645779"/>
              <a:gd name="connsiteX2" fmla="*/ 0 w 5462341"/>
              <a:gd name="connsiteY2" fmla="*/ 1827793 h 3645779"/>
              <a:gd name="connsiteX3" fmla="*/ 2754669 w 5462341"/>
              <a:gd name="connsiteY3" fmla="*/ 1769406 h 3645779"/>
              <a:gd name="connsiteX4" fmla="*/ 2752689 w 5462341"/>
              <a:gd name="connsiteY4" fmla="*/ 3638594 h 3645779"/>
              <a:gd name="connsiteX5" fmla="*/ 5427098 w 5462341"/>
              <a:gd name="connsiteY5" fmla="*/ 3645779 h 3645779"/>
              <a:gd name="connsiteX6" fmla="*/ 5435860 w 5462341"/>
              <a:gd name="connsiteY6" fmla="*/ 7847 h 3645779"/>
              <a:gd name="connsiteX0" fmla="*/ 5465444 w 5465444"/>
              <a:gd name="connsiteY0" fmla="*/ 0 h 3645779"/>
              <a:gd name="connsiteX1" fmla="*/ 0 w 5465444"/>
              <a:gd name="connsiteY1" fmla="*/ 17372 h 3645779"/>
              <a:gd name="connsiteX2" fmla="*/ 3103 w 5465444"/>
              <a:gd name="connsiteY2" fmla="*/ 1827793 h 3645779"/>
              <a:gd name="connsiteX3" fmla="*/ 2757772 w 5465444"/>
              <a:gd name="connsiteY3" fmla="*/ 1769406 h 3645779"/>
              <a:gd name="connsiteX4" fmla="*/ 2755792 w 5465444"/>
              <a:gd name="connsiteY4" fmla="*/ 3638594 h 3645779"/>
              <a:gd name="connsiteX5" fmla="*/ 5430201 w 5465444"/>
              <a:gd name="connsiteY5" fmla="*/ 3645779 h 3645779"/>
              <a:gd name="connsiteX6" fmla="*/ 5438963 w 5465444"/>
              <a:gd name="connsiteY6" fmla="*/ 7847 h 3645779"/>
              <a:gd name="connsiteX0" fmla="*/ 5465444 w 5465444"/>
              <a:gd name="connsiteY0" fmla="*/ 0 h 3645779"/>
              <a:gd name="connsiteX1" fmla="*/ 0 w 5465444"/>
              <a:gd name="connsiteY1" fmla="*/ 17372 h 3645779"/>
              <a:gd name="connsiteX2" fmla="*/ 11195 w 5465444"/>
              <a:gd name="connsiteY2" fmla="*/ 1779241 h 3645779"/>
              <a:gd name="connsiteX3" fmla="*/ 2757772 w 5465444"/>
              <a:gd name="connsiteY3" fmla="*/ 1769406 h 3645779"/>
              <a:gd name="connsiteX4" fmla="*/ 2755792 w 5465444"/>
              <a:gd name="connsiteY4" fmla="*/ 3638594 h 3645779"/>
              <a:gd name="connsiteX5" fmla="*/ 5430201 w 5465444"/>
              <a:gd name="connsiteY5" fmla="*/ 3645779 h 3645779"/>
              <a:gd name="connsiteX6" fmla="*/ 5438963 w 5465444"/>
              <a:gd name="connsiteY6" fmla="*/ 7847 h 3645779"/>
              <a:gd name="connsiteX0" fmla="*/ 5465444 w 5465444"/>
              <a:gd name="connsiteY0" fmla="*/ 0 h 3645779"/>
              <a:gd name="connsiteX1" fmla="*/ 0 w 5465444"/>
              <a:gd name="connsiteY1" fmla="*/ 17372 h 3645779"/>
              <a:gd name="connsiteX2" fmla="*/ 59747 w 5465444"/>
              <a:gd name="connsiteY2" fmla="*/ 468331 h 3645779"/>
              <a:gd name="connsiteX3" fmla="*/ 2757772 w 5465444"/>
              <a:gd name="connsiteY3" fmla="*/ 1769406 h 3645779"/>
              <a:gd name="connsiteX4" fmla="*/ 2755792 w 5465444"/>
              <a:gd name="connsiteY4" fmla="*/ 3638594 h 3645779"/>
              <a:gd name="connsiteX5" fmla="*/ 5430201 w 5465444"/>
              <a:gd name="connsiteY5" fmla="*/ 3645779 h 3645779"/>
              <a:gd name="connsiteX6" fmla="*/ 5438963 w 5465444"/>
              <a:gd name="connsiteY6" fmla="*/ 7847 h 3645779"/>
              <a:gd name="connsiteX0" fmla="*/ 5465444 w 5465444"/>
              <a:gd name="connsiteY0" fmla="*/ 0 h 3645779"/>
              <a:gd name="connsiteX1" fmla="*/ 0 w 5465444"/>
              <a:gd name="connsiteY1" fmla="*/ 17372 h 3645779"/>
              <a:gd name="connsiteX2" fmla="*/ 59747 w 5465444"/>
              <a:gd name="connsiteY2" fmla="*/ 468331 h 3645779"/>
              <a:gd name="connsiteX3" fmla="*/ 2531195 w 5465444"/>
              <a:gd name="connsiteY3" fmla="*/ 3112684 h 3645779"/>
              <a:gd name="connsiteX4" fmla="*/ 2755792 w 5465444"/>
              <a:gd name="connsiteY4" fmla="*/ 3638594 h 3645779"/>
              <a:gd name="connsiteX5" fmla="*/ 5430201 w 5465444"/>
              <a:gd name="connsiteY5" fmla="*/ 3645779 h 3645779"/>
              <a:gd name="connsiteX6" fmla="*/ 5438963 w 5465444"/>
              <a:gd name="connsiteY6" fmla="*/ 7847 h 3645779"/>
              <a:gd name="connsiteX0" fmla="*/ 5465444 w 5465444"/>
              <a:gd name="connsiteY0" fmla="*/ 0 h 3645779"/>
              <a:gd name="connsiteX1" fmla="*/ 0 w 5465444"/>
              <a:gd name="connsiteY1" fmla="*/ 17372 h 3645779"/>
              <a:gd name="connsiteX2" fmla="*/ 59747 w 5465444"/>
              <a:gd name="connsiteY2" fmla="*/ 468331 h 3645779"/>
              <a:gd name="connsiteX3" fmla="*/ 2757772 w 5465444"/>
              <a:gd name="connsiteY3" fmla="*/ 3104592 h 3645779"/>
              <a:gd name="connsiteX4" fmla="*/ 2755792 w 5465444"/>
              <a:gd name="connsiteY4" fmla="*/ 3638594 h 3645779"/>
              <a:gd name="connsiteX5" fmla="*/ 5430201 w 5465444"/>
              <a:gd name="connsiteY5" fmla="*/ 3645779 h 3645779"/>
              <a:gd name="connsiteX6" fmla="*/ 5438963 w 5465444"/>
              <a:gd name="connsiteY6" fmla="*/ 7847 h 3645779"/>
              <a:gd name="connsiteX0" fmla="*/ 5465444 w 5465444"/>
              <a:gd name="connsiteY0" fmla="*/ 0 h 3645779"/>
              <a:gd name="connsiteX1" fmla="*/ 0 w 5465444"/>
              <a:gd name="connsiteY1" fmla="*/ 17372 h 3645779"/>
              <a:gd name="connsiteX2" fmla="*/ 59747 w 5465444"/>
              <a:gd name="connsiteY2" fmla="*/ 468331 h 3645779"/>
              <a:gd name="connsiteX3" fmla="*/ 2757772 w 5465444"/>
              <a:gd name="connsiteY3" fmla="*/ 3104592 h 3645779"/>
              <a:gd name="connsiteX4" fmla="*/ 2755792 w 5465444"/>
              <a:gd name="connsiteY4" fmla="*/ 3638594 h 3645779"/>
              <a:gd name="connsiteX5" fmla="*/ 5430201 w 5465444"/>
              <a:gd name="connsiteY5" fmla="*/ 3645779 h 3645779"/>
              <a:gd name="connsiteX6" fmla="*/ 5438963 w 5465444"/>
              <a:gd name="connsiteY6" fmla="*/ 7847 h 3645779"/>
              <a:gd name="connsiteX7" fmla="*/ 5465444 w 5465444"/>
              <a:gd name="connsiteY7" fmla="*/ 0 h 3645779"/>
              <a:gd name="connsiteX0" fmla="*/ 5481846 w 5481846"/>
              <a:gd name="connsiteY0" fmla="*/ 0 h 3735989"/>
              <a:gd name="connsiteX1" fmla="*/ 0 w 5481846"/>
              <a:gd name="connsiteY1" fmla="*/ 107582 h 3735989"/>
              <a:gd name="connsiteX2" fmla="*/ 59747 w 5481846"/>
              <a:gd name="connsiteY2" fmla="*/ 558541 h 3735989"/>
              <a:gd name="connsiteX3" fmla="*/ 2757772 w 5481846"/>
              <a:gd name="connsiteY3" fmla="*/ 3194802 h 3735989"/>
              <a:gd name="connsiteX4" fmla="*/ 2755792 w 5481846"/>
              <a:gd name="connsiteY4" fmla="*/ 3728804 h 3735989"/>
              <a:gd name="connsiteX5" fmla="*/ 5430201 w 5481846"/>
              <a:gd name="connsiteY5" fmla="*/ 3735989 h 3735989"/>
              <a:gd name="connsiteX6" fmla="*/ 5438963 w 5481846"/>
              <a:gd name="connsiteY6" fmla="*/ 98057 h 3735989"/>
              <a:gd name="connsiteX7" fmla="*/ 5481846 w 5481846"/>
              <a:gd name="connsiteY7" fmla="*/ 0 h 3735989"/>
              <a:gd name="connsiteX0" fmla="*/ 5438963 w 5439859"/>
              <a:gd name="connsiteY0" fmla="*/ 0 h 3637932"/>
              <a:gd name="connsiteX1" fmla="*/ 0 w 5439859"/>
              <a:gd name="connsiteY1" fmla="*/ 9525 h 3637932"/>
              <a:gd name="connsiteX2" fmla="*/ 59747 w 5439859"/>
              <a:gd name="connsiteY2" fmla="*/ 460484 h 3637932"/>
              <a:gd name="connsiteX3" fmla="*/ 2757772 w 5439859"/>
              <a:gd name="connsiteY3" fmla="*/ 3096745 h 3637932"/>
              <a:gd name="connsiteX4" fmla="*/ 2755792 w 5439859"/>
              <a:gd name="connsiteY4" fmla="*/ 3630747 h 3637932"/>
              <a:gd name="connsiteX5" fmla="*/ 5430201 w 5439859"/>
              <a:gd name="connsiteY5" fmla="*/ 3637932 h 3637932"/>
              <a:gd name="connsiteX6" fmla="*/ 5438963 w 5439859"/>
              <a:gd name="connsiteY6" fmla="*/ 0 h 3637932"/>
              <a:gd name="connsiteX0" fmla="*/ 5438963 w 5439859"/>
              <a:gd name="connsiteY0" fmla="*/ 0 h 3637932"/>
              <a:gd name="connsiteX1" fmla="*/ 0 w 5439859"/>
              <a:gd name="connsiteY1" fmla="*/ 9525 h 3637932"/>
              <a:gd name="connsiteX2" fmla="*/ 59747 w 5439859"/>
              <a:gd name="connsiteY2" fmla="*/ 460484 h 3637932"/>
              <a:gd name="connsiteX3" fmla="*/ 2757772 w 5439859"/>
              <a:gd name="connsiteY3" fmla="*/ 3096745 h 3637932"/>
              <a:gd name="connsiteX4" fmla="*/ 2755792 w 5439859"/>
              <a:gd name="connsiteY4" fmla="*/ 3630747 h 3637932"/>
              <a:gd name="connsiteX5" fmla="*/ 5430201 w 5439859"/>
              <a:gd name="connsiteY5" fmla="*/ 3637932 h 3637932"/>
              <a:gd name="connsiteX6" fmla="*/ 5438963 w 5439859"/>
              <a:gd name="connsiteY6" fmla="*/ 0 h 3637932"/>
              <a:gd name="connsiteX0" fmla="*/ 5444824 w 5445720"/>
              <a:gd name="connsiteY0" fmla="*/ 0 h 3637932"/>
              <a:gd name="connsiteX1" fmla="*/ 5861 w 5445720"/>
              <a:gd name="connsiteY1" fmla="*/ 9525 h 3637932"/>
              <a:gd name="connsiteX2" fmla="*/ 0 w 5445720"/>
              <a:gd name="connsiteY2" fmla="*/ 456383 h 3637932"/>
              <a:gd name="connsiteX3" fmla="*/ 2763633 w 5445720"/>
              <a:gd name="connsiteY3" fmla="*/ 3096745 h 3637932"/>
              <a:gd name="connsiteX4" fmla="*/ 2761653 w 5445720"/>
              <a:gd name="connsiteY4" fmla="*/ 3630747 h 3637932"/>
              <a:gd name="connsiteX5" fmla="*/ 5436062 w 5445720"/>
              <a:gd name="connsiteY5" fmla="*/ 3637932 h 3637932"/>
              <a:gd name="connsiteX6" fmla="*/ 5444824 w 5445720"/>
              <a:gd name="connsiteY6" fmla="*/ 0 h 3637932"/>
              <a:gd name="connsiteX0" fmla="*/ 5439108 w 5440004"/>
              <a:gd name="connsiteY0" fmla="*/ 0 h 3637932"/>
              <a:gd name="connsiteX1" fmla="*/ 145 w 5440004"/>
              <a:gd name="connsiteY1" fmla="*/ 9525 h 3637932"/>
              <a:gd name="connsiteX2" fmla="*/ 14786 w 5440004"/>
              <a:gd name="connsiteY2" fmla="*/ 472785 h 3637932"/>
              <a:gd name="connsiteX3" fmla="*/ 2757917 w 5440004"/>
              <a:gd name="connsiteY3" fmla="*/ 3096745 h 3637932"/>
              <a:gd name="connsiteX4" fmla="*/ 2755937 w 5440004"/>
              <a:gd name="connsiteY4" fmla="*/ 3630747 h 3637932"/>
              <a:gd name="connsiteX5" fmla="*/ 5430346 w 5440004"/>
              <a:gd name="connsiteY5" fmla="*/ 3637932 h 3637932"/>
              <a:gd name="connsiteX6" fmla="*/ 5439108 w 5440004"/>
              <a:gd name="connsiteY6" fmla="*/ 0 h 363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0004" h="3637932">
                <a:moveTo>
                  <a:pt x="5439108" y="0"/>
                </a:moveTo>
                <a:lnTo>
                  <a:pt x="145" y="9525"/>
                </a:lnTo>
                <a:cubicBezTo>
                  <a:pt x="-1809" y="158478"/>
                  <a:pt x="16740" y="323832"/>
                  <a:pt x="14786" y="472785"/>
                </a:cubicBezTo>
                <a:lnTo>
                  <a:pt x="2757917" y="3096745"/>
                </a:lnTo>
                <a:cubicBezTo>
                  <a:pt x="2760638" y="3665524"/>
                  <a:pt x="2753216" y="3061968"/>
                  <a:pt x="2755937" y="3630747"/>
                </a:cubicBezTo>
                <a:lnTo>
                  <a:pt x="5430346" y="3637932"/>
                </a:lnTo>
                <a:cubicBezTo>
                  <a:pt x="5425175" y="2422591"/>
                  <a:pt x="5444279" y="1215341"/>
                  <a:pt x="5439108" y="0"/>
                </a:cubicBezTo>
                <a:close/>
              </a:path>
            </a:pathLst>
          </a:custGeom>
          <a:gradFill flip="none" rotWithShape="1">
            <a:gsLst>
              <a:gs pos="0">
                <a:srgbClr val="FFFF00"/>
              </a:gs>
              <a:gs pos="34000">
                <a:srgbClr val="FFC000"/>
              </a:gs>
              <a:gs pos="65000">
                <a:srgbClr val="E97D44"/>
              </a:gs>
              <a:gs pos="100000">
                <a:srgbClr val="C00000"/>
              </a:gs>
            </a:gsLst>
            <a:lin ang="0" scaled="1"/>
            <a:tileRect/>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3" name="Title 2">
            <a:extLst>
              <a:ext uri="{FF2B5EF4-FFF2-40B4-BE49-F238E27FC236}">
                <a16:creationId xmlns:a16="http://schemas.microsoft.com/office/drawing/2014/main" id="{43490248-5711-1841-8A8D-DFC3A9D0423E}"/>
              </a:ext>
            </a:extLst>
          </p:cNvPr>
          <p:cNvSpPr>
            <a:spLocks noGrp="1"/>
          </p:cNvSpPr>
          <p:nvPr>
            <p:ph type="title"/>
          </p:nvPr>
        </p:nvSpPr>
        <p:spPr>
          <a:xfrm>
            <a:off x="329852" y="263699"/>
            <a:ext cx="11544822" cy="466319"/>
          </a:xfrm>
        </p:spPr>
        <p:txBody>
          <a:bodyPr/>
          <a:lstStyle/>
          <a:p>
            <a:r>
              <a:rPr lang="en-US" dirty="0"/>
              <a:t>Oversight should increase closer to production</a:t>
            </a:r>
          </a:p>
        </p:txBody>
      </p:sp>
      <p:sp>
        <p:nvSpPr>
          <p:cNvPr id="8" name="Rectangle 7">
            <a:extLst>
              <a:ext uri="{FF2B5EF4-FFF2-40B4-BE49-F238E27FC236}">
                <a16:creationId xmlns:a16="http://schemas.microsoft.com/office/drawing/2014/main" id="{2FA7C929-D331-0B47-8E67-FE43B9158081}"/>
              </a:ext>
            </a:extLst>
          </p:cNvPr>
          <p:cNvSpPr/>
          <p:nvPr/>
        </p:nvSpPr>
        <p:spPr>
          <a:xfrm>
            <a:off x="1875171" y="5384155"/>
            <a:ext cx="595035" cy="369332"/>
          </a:xfrm>
          <a:prstGeom prst="rect">
            <a:avLst/>
          </a:prstGeom>
        </p:spPr>
        <p:txBody>
          <a:bodyPr wrap="none">
            <a:spAutoFit/>
          </a:bodyPr>
          <a:lstStyle/>
          <a:p>
            <a:r>
              <a:rPr lang="en-US" dirty="0">
                <a:ea typeface="Proxima Nova" charset="0"/>
                <a:cs typeface="Proxima Nova" charset="0"/>
              </a:rPr>
              <a:t>Dev</a:t>
            </a:r>
            <a:endParaRPr lang="en-US" dirty="0"/>
          </a:p>
        </p:txBody>
      </p:sp>
      <p:sp>
        <p:nvSpPr>
          <p:cNvPr id="9" name="Rectangle 8">
            <a:extLst>
              <a:ext uri="{FF2B5EF4-FFF2-40B4-BE49-F238E27FC236}">
                <a16:creationId xmlns:a16="http://schemas.microsoft.com/office/drawing/2014/main" id="{EB160842-3569-B449-BA43-4A9EE2CFFEB4}"/>
              </a:ext>
            </a:extLst>
          </p:cNvPr>
          <p:cNvSpPr/>
          <p:nvPr/>
        </p:nvSpPr>
        <p:spPr>
          <a:xfrm>
            <a:off x="5318509" y="5384155"/>
            <a:ext cx="607923" cy="369332"/>
          </a:xfrm>
          <a:prstGeom prst="rect">
            <a:avLst/>
          </a:prstGeom>
        </p:spPr>
        <p:txBody>
          <a:bodyPr wrap="none">
            <a:spAutoFit/>
          </a:bodyPr>
          <a:lstStyle/>
          <a:p>
            <a:r>
              <a:rPr lang="en-US" dirty="0">
                <a:ea typeface="Proxima Nova" charset="0"/>
                <a:cs typeface="Proxima Nova" charset="0"/>
              </a:rPr>
              <a:t>Test</a:t>
            </a:r>
            <a:endParaRPr lang="en-US" dirty="0"/>
          </a:p>
        </p:txBody>
      </p:sp>
      <p:sp>
        <p:nvSpPr>
          <p:cNvPr id="10" name="Rectangle 9">
            <a:extLst>
              <a:ext uri="{FF2B5EF4-FFF2-40B4-BE49-F238E27FC236}">
                <a16:creationId xmlns:a16="http://schemas.microsoft.com/office/drawing/2014/main" id="{1C38478B-34FA-B84E-86C3-FC3A40C7FC9F}"/>
              </a:ext>
            </a:extLst>
          </p:cNvPr>
          <p:cNvSpPr/>
          <p:nvPr/>
        </p:nvSpPr>
        <p:spPr>
          <a:xfrm>
            <a:off x="9428990" y="5384155"/>
            <a:ext cx="671979" cy="369332"/>
          </a:xfrm>
          <a:prstGeom prst="rect">
            <a:avLst/>
          </a:prstGeom>
        </p:spPr>
        <p:txBody>
          <a:bodyPr wrap="none">
            <a:spAutoFit/>
          </a:bodyPr>
          <a:lstStyle/>
          <a:p>
            <a:r>
              <a:rPr lang="en-US" dirty="0">
                <a:ea typeface="Proxima Nova" charset="0"/>
                <a:cs typeface="Proxima Nova" charset="0"/>
              </a:rPr>
              <a:t>Prod</a:t>
            </a:r>
            <a:endParaRPr lang="en-US" dirty="0"/>
          </a:p>
        </p:txBody>
      </p:sp>
      <p:sp>
        <p:nvSpPr>
          <p:cNvPr id="7" name="Rectangle 6">
            <a:extLst>
              <a:ext uri="{FF2B5EF4-FFF2-40B4-BE49-F238E27FC236}">
                <a16:creationId xmlns:a16="http://schemas.microsoft.com/office/drawing/2014/main" id="{5A6B8FA2-CF66-DE49-BCB5-1B8D54483F26}"/>
              </a:ext>
            </a:extLst>
          </p:cNvPr>
          <p:cNvSpPr/>
          <p:nvPr/>
        </p:nvSpPr>
        <p:spPr>
          <a:xfrm>
            <a:off x="7127135" y="2551834"/>
            <a:ext cx="3088262"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ea typeface="Proxima Nova" charset="0"/>
                <a:cs typeface="Proxima Nova" charset="0"/>
              </a:rPr>
              <a:t>Access Provisioning requires approvals</a:t>
            </a:r>
          </a:p>
          <a:p>
            <a:pPr marL="285750" indent="-285750">
              <a:buFont typeface="Arial" panose="020B0604020202020204" pitchFamily="34" charset="0"/>
              <a:buChar char="•"/>
            </a:pPr>
            <a:r>
              <a:rPr lang="en-US" dirty="0">
                <a:solidFill>
                  <a:schemeClr val="bg1"/>
                </a:solidFill>
                <a:ea typeface="Proxima Nova" charset="0"/>
                <a:cs typeface="Proxima Nova" charset="0"/>
              </a:rPr>
              <a:t>Secrets managed by the Security team</a:t>
            </a:r>
          </a:p>
        </p:txBody>
      </p:sp>
      <p:sp>
        <p:nvSpPr>
          <p:cNvPr id="15" name="Freeform 14">
            <a:extLst>
              <a:ext uri="{FF2B5EF4-FFF2-40B4-BE49-F238E27FC236}">
                <a16:creationId xmlns:a16="http://schemas.microsoft.com/office/drawing/2014/main" id="{8BD31CAC-72E3-EA40-BA8C-3F1B13B53236}"/>
              </a:ext>
            </a:extLst>
          </p:cNvPr>
          <p:cNvSpPr/>
          <p:nvPr/>
        </p:nvSpPr>
        <p:spPr>
          <a:xfrm rot="10800000">
            <a:off x="1976459" y="1626816"/>
            <a:ext cx="5439859" cy="3637932"/>
          </a:xfrm>
          <a:custGeom>
            <a:avLst/>
            <a:gdLst>
              <a:gd name="connsiteX0" fmla="*/ 8164 w 4792436"/>
              <a:gd name="connsiteY0" fmla="*/ 8164 h 3518807"/>
              <a:gd name="connsiteX1" fmla="*/ 0 w 4792436"/>
              <a:gd name="connsiteY1" fmla="*/ 1820636 h 3518807"/>
              <a:gd name="connsiteX2" fmla="*/ 2016579 w 4792436"/>
              <a:gd name="connsiteY2" fmla="*/ 1804307 h 3518807"/>
              <a:gd name="connsiteX3" fmla="*/ 1992086 w 4792436"/>
              <a:gd name="connsiteY3" fmla="*/ 3518807 h 3518807"/>
              <a:gd name="connsiteX4" fmla="*/ 4792436 w 4792436"/>
              <a:gd name="connsiteY4" fmla="*/ 3494314 h 3518807"/>
              <a:gd name="connsiteX5" fmla="*/ 4776107 w 4792436"/>
              <a:gd name="connsiteY5" fmla="*/ 8164 h 3518807"/>
              <a:gd name="connsiteX6" fmla="*/ 4686300 w 4792436"/>
              <a:gd name="connsiteY6" fmla="*/ 16328 h 3518807"/>
              <a:gd name="connsiteX7" fmla="*/ 4661807 w 4792436"/>
              <a:gd name="connsiteY7" fmla="*/ 0 h 3518807"/>
              <a:gd name="connsiteX8" fmla="*/ 8164 w 4792436"/>
              <a:gd name="connsiteY8" fmla="*/ 8164 h 3518807"/>
              <a:gd name="connsiteX0" fmla="*/ 8164 w 4792436"/>
              <a:gd name="connsiteY0" fmla="*/ 8164 h 3526971"/>
              <a:gd name="connsiteX1" fmla="*/ 0 w 4792436"/>
              <a:gd name="connsiteY1" fmla="*/ 1820636 h 3526971"/>
              <a:gd name="connsiteX2" fmla="*/ 2016579 w 4792436"/>
              <a:gd name="connsiteY2" fmla="*/ 1804307 h 3526971"/>
              <a:gd name="connsiteX3" fmla="*/ 2253343 w 4792436"/>
              <a:gd name="connsiteY3" fmla="*/ 3526971 h 3526971"/>
              <a:gd name="connsiteX4" fmla="*/ 4792436 w 4792436"/>
              <a:gd name="connsiteY4" fmla="*/ 3494314 h 3526971"/>
              <a:gd name="connsiteX5" fmla="*/ 4776107 w 4792436"/>
              <a:gd name="connsiteY5" fmla="*/ 8164 h 3526971"/>
              <a:gd name="connsiteX6" fmla="*/ 4686300 w 4792436"/>
              <a:gd name="connsiteY6" fmla="*/ 16328 h 3526971"/>
              <a:gd name="connsiteX7" fmla="*/ 4661807 w 4792436"/>
              <a:gd name="connsiteY7" fmla="*/ 0 h 3526971"/>
              <a:gd name="connsiteX8" fmla="*/ 8164 w 4792436"/>
              <a:gd name="connsiteY8" fmla="*/ 8164 h 3526971"/>
              <a:gd name="connsiteX0" fmla="*/ 8164 w 4792436"/>
              <a:gd name="connsiteY0" fmla="*/ 8164 h 3526971"/>
              <a:gd name="connsiteX1" fmla="*/ 0 w 4792436"/>
              <a:gd name="connsiteY1" fmla="*/ 1820636 h 3526971"/>
              <a:gd name="connsiteX2" fmla="*/ 2245179 w 4792436"/>
              <a:gd name="connsiteY2" fmla="*/ 1820635 h 3526971"/>
              <a:gd name="connsiteX3" fmla="*/ 2253343 w 4792436"/>
              <a:gd name="connsiteY3" fmla="*/ 3526971 h 3526971"/>
              <a:gd name="connsiteX4" fmla="*/ 4792436 w 4792436"/>
              <a:gd name="connsiteY4" fmla="*/ 3494314 h 3526971"/>
              <a:gd name="connsiteX5" fmla="*/ 4776107 w 4792436"/>
              <a:gd name="connsiteY5" fmla="*/ 8164 h 3526971"/>
              <a:gd name="connsiteX6" fmla="*/ 4686300 w 4792436"/>
              <a:gd name="connsiteY6" fmla="*/ 16328 h 3526971"/>
              <a:gd name="connsiteX7" fmla="*/ 4661807 w 4792436"/>
              <a:gd name="connsiteY7" fmla="*/ 0 h 3526971"/>
              <a:gd name="connsiteX8" fmla="*/ 8164 w 4792436"/>
              <a:gd name="connsiteY8" fmla="*/ 8164 h 3526971"/>
              <a:gd name="connsiteX0" fmla="*/ 8164 w 4792436"/>
              <a:gd name="connsiteY0" fmla="*/ 13705 h 3532512"/>
              <a:gd name="connsiteX1" fmla="*/ 0 w 4792436"/>
              <a:gd name="connsiteY1" fmla="*/ 1826177 h 3532512"/>
              <a:gd name="connsiteX2" fmla="*/ 2245179 w 4792436"/>
              <a:gd name="connsiteY2" fmla="*/ 1826176 h 3532512"/>
              <a:gd name="connsiteX3" fmla="*/ 2253343 w 4792436"/>
              <a:gd name="connsiteY3" fmla="*/ 3532512 h 3532512"/>
              <a:gd name="connsiteX4" fmla="*/ 4792436 w 4792436"/>
              <a:gd name="connsiteY4" fmla="*/ 3499855 h 3532512"/>
              <a:gd name="connsiteX5" fmla="*/ 4776107 w 4792436"/>
              <a:gd name="connsiteY5" fmla="*/ 13705 h 3532512"/>
              <a:gd name="connsiteX6" fmla="*/ 4686300 w 4792436"/>
              <a:gd name="connsiteY6" fmla="*/ 21869 h 3532512"/>
              <a:gd name="connsiteX7" fmla="*/ 4750476 w 4792436"/>
              <a:gd name="connsiteY7" fmla="*/ 0 h 3532512"/>
              <a:gd name="connsiteX8" fmla="*/ 8164 w 4792436"/>
              <a:gd name="connsiteY8" fmla="*/ 13705 h 3532512"/>
              <a:gd name="connsiteX0" fmla="*/ 8164 w 5108826"/>
              <a:gd name="connsiteY0" fmla="*/ 262849 h 3781656"/>
              <a:gd name="connsiteX1" fmla="*/ 0 w 5108826"/>
              <a:gd name="connsiteY1" fmla="*/ 2075321 h 3781656"/>
              <a:gd name="connsiteX2" fmla="*/ 2245179 w 5108826"/>
              <a:gd name="connsiteY2" fmla="*/ 2075320 h 3781656"/>
              <a:gd name="connsiteX3" fmla="*/ 2253343 w 5108826"/>
              <a:gd name="connsiteY3" fmla="*/ 3781656 h 3781656"/>
              <a:gd name="connsiteX4" fmla="*/ 4792436 w 5108826"/>
              <a:gd name="connsiteY4" fmla="*/ 3748999 h 3781656"/>
              <a:gd name="connsiteX5" fmla="*/ 4776107 w 5108826"/>
              <a:gd name="connsiteY5" fmla="*/ 262849 h 3781656"/>
              <a:gd name="connsiteX6" fmla="*/ 4750476 w 5108826"/>
              <a:gd name="connsiteY6" fmla="*/ 249144 h 3781656"/>
              <a:gd name="connsiteX7" fmla="*/ 8164 w 5108826"/>
              <a:gd name="connsiteY7" fmla="*/ 262849 h 3781656"/>
              <a:gd name="connsiteX0" fmla="*/ 8164 w 5150022"/>
              <a:gd name="connsiteY0" fmla="*/ 258494 h 3777301"/>
              <a:gd name="connsiteX1" fmla="*/ 0 w 5150022"/>
              <a:gd name="connsiteY1" fmla="*/ 2070966 h 3777301"/>
              <a:gd name="connsiteX2" fmla="*/ 2245179 w 5150022"/>
              <a:gd name="connsiteY2" fmla="*/ 2070965 h 3777301"/>
              <a:gd name="connsiteX3" fmla="*/ 2253343 w 5150022"/>
              <a:gd name="connsiteY3" fmla="*/ 3777301 h 3777301"/>
              <a:gd name="connsiteX4" fmla="*/ 4792436 w 5150022"/>
              <a:gd name="connsiteY4" fmla="*/ 3744644 h 3777301"/>
              <a:gd name="connsiteX5" fmla="*/ 4776107 w 5150022"/>
              <a:gd name="connsiteY5" fmla="*/ 258494 h 3777301"/>
              <a:gd name="connsiteX6" fmla="*/ 4805894 w 5150022"/>
              <a:gd name="connsiteY6" fmla="*/ 261415 h 3777301"/>
              <a:gd name="connsiteX7" fmla="*/ 8164 w 5150022"/>
              <a:gd name="connsiteY7" fmla="*/ 258494 h 3777301"/>
              <a:gd name="connsiteX0" fmla="*/ 8164 w 5121066"/>
              <a:gd name="connsiteY0" fmla="*/ 257073 h 3775880"/>
              <a:gd name="connsiteX1" fmla="*/ 0 w 5121066"/>
              <a:gd name="connsiteY1" fmla="*/ 2069545 h 3775880"/>
              <a:gd name="connsiteX2" fmla="*/ 2245179 w 5121066"/>
              <a:gd name="connsiteY2" fmla="*/ 2069544 h 3775880"/>
              <a:gd name="connsiteX3" fmla="*/ 2253343 w 5121066"/>
              <a:gd name="connsiteY3" fmla="*/ 3775880 h 3775880"/>
              <a:gd name="connsiteX4" fmla="*/ 4792436 w 5121066"/>
              <a:gd name="connsiteY4" fmla="*/ 3743223 h 3775880"/>
              <a:gd name="connsiteX5" fmla="*/ 4776107 w 5121066"/>
              <a:gd name="connsiteY5" fmla="*/ 257073 h 3775880"/>
              <a:gd name="connsiteX6" fmla="*/ 4767102 w 5121066"/>
              <a:gd name="connsiteY6" fmla="*/ 265536 h 3775880"/>
              <a:gd name="connsiteX7" fmla="*/ 8164 w 5121066"/>
              <a:gd name="connsiteY7" fmla="*/ 257073 h 3775880"/>
              <a:gd name="connsiteX0" fmla="*/ 8164 w 5137546"/>
              <a:gd name="connsiteY0" fmla="*/ 259929 h 3778736"/>
              <a:gd name="connsiteX1" fmla="*/ 0 w 5137546"/>
              <a:gd name="connsiteY1" fmla="*/ 2072401 h 3778736"/>
              <a:gd name="connsiteX2" fmla="*/ 2245179 w 5137546"/>
              <a:gd name="connsiteY2" fmla="*/ 2072400 h 3778736"/>
              <a:gd name="connsiteX3" fmla="*/ 2253343 w 5137546"/>
              <a:gd name="connsiteY3" fmla="*/ 3778736 h 3778736"/>
              <a:gd name="connsiteX4" fmla="*/ 4792436 w 5137546"/>
              <a:gd name="connsiteY4" fmla="*/ 3746079 h 3778736"/>
              <a:gd name="connsiteX5" fmla="*/ 4776107 w 5137546"/>
              <a:gd name="connsiteY5" fmla="*/ 259929 h 3778736"/>
              <a:gd name="connsiteX6" fmla="*/ 4789270 w 5137546"/>
              <a:gd name="connsiteY6" fmla="*/ 257308 h 3778736"/>
              <a:gd name="connsiteX7" fmla="*/ 8164 w 5137546"/>
              <a:gd name="connsiteY7" fmla="*/ 259929 h 3778736"/>
              <a:gd name="connsiteX0" fmla="*/ 4789270 w 5166920"/>
              <a:gd name="connsiteY0" fmla="*/ 254019 h 3775447"/>
              <a:gd name="connsiteX1" fmla="*/ 8164 w 5166920"/>
              <a:gd name="connsiteY1" fmla="*/ 256640 h 3775447"/>
              <a:gd name="connsiteX2" fmla="*/ 0 w 5166920"/>
              <a:gd name="connsiteY2" fmla="*/ 2069112 h 3775447"/>
              <a:gd name="connsiteX3" fmla="*/ 2245179 w 5166920"/>
              <a:gd name="connsiteY3" fmla="*/ 2069111 h 3775447"/>
              <a:gd name="connsiteX4" fmla="*/ 2253343 w 5166920"/>
              <a:gd name="connsiteY4" fmla="*/ 3775447 h 3775447"/>
              <a:gd name="connsiteX5" fmla="*/ 4792436 w 5166920"/>
              <a:gd name="connsiteY5" fmla="*/ 3742790 h 3775447"/>
              <a:gd name="connsiteX6" fmla="*/ 4776107 w 5166920"/>
              <a:gd name="connsiteY6" fmla="*/ 256640 h 3775447"/>
              <a:gd name="connsiteX7" fmla="*/ 4880710 w 5166920"/>
              <a:gd name="connsiteY7" fmla="*/ 345459 h 3775447"/>
              <a:gd name="connsiteX0" fmla="*/ 4789270 w 4792436"/>
              <a:gd name="connsiteY0" fmla="*/ 0 h 3521428"/>
              <a:gd name="connsiteX1" fmla="*/ 8164 w 4792436"/>
              <a:gd name="connsiteY1" fmla="*/ 2621 h 3521428"/>
              <a:gd name="connsiteX2" fmla="*/ 0 w 4792436"/>
              <a:gd name="connsiteY2" fmla="*/ 1815093 h 3521428"/>
              <a:gd name="connsiteX3" fmla="*/ 2245179 w 4792436"/>
              <a:gd name="connsiteY3" fmla="*/ 1815092 h 3521428"/>
              <a:gd name="connsiteX4" fmla="*/ 2253343 w 4792436"/>
              <a:gd name="connsiteY4" fmla="*/ 3521428 h 3521428"/>
              <a:gd name="connsiteX5" fmla="*/ 4792436 w 4792436"/>
              <a:gd name="connsiteY5" fmla="*/ 3488771 h 3521428"/>
              <a:gd name="connsiteX6" fmla="*/ 4776107 w 4792436"/>
              <a:gd name="connsiteY6" fmla="*/ 2621 h 3521428"/>
              <a:gd name="connsiteX0" fmla="*/ 4789270 w 4792436"/>
              <a:gd name="connsiteY0" fmla="*/ 3729 h 3525157"/>
              <a:gd name="connsiteX1" fmla="*/ 8164 w 4792436"/>
              <a:gd name="connsiteY1" fmla="*/ 6350 h 3525157"/>
              <a:gd name="connsiteX2" fmla="*/ 0 w 4792436"/>
              <a:gd name="connsiteY2" fmla="*/ 1818822 h 3525157"/>
              <a:gd name="connsiteX3" fmla="*/ 2245179 w 4792436"/>
              <a:gd name="connsiteY3" fmla="*/ 1818821 h 3525157"/>
              <a:gd name="connsiteX4" fmla="*/ 2253343 w 4792436"/>
              <a:gd name="connsiteY4" fmla="*/ 3525157 h 3525157"/>
              <a:gd name="connsiteX5" fmla="*/ 4792436 w 4792436"/>
              <a:gd name="connsiteY5" fmla="*/ 3492500 h 3525157"/>
              <a:gd name="connsiteX6" fmla="*/ 4766582 w 4792436"/>
              <a:gd name="connsiteY6" fmla="*/ 0 h 3525157"/>
              <a:gd name="connsiteX0" fmla="*/ 4763870 w 4792436"/>
              <a:gd name="connsiteY0" fmla="*/ 35479 h 3525157"/>
              <a:gd name="connsiteX1" fmla="*/ 8164 w 4792436"/>
              <a:gd name="connsiteY1" fmla="*/ 6350 h 3525157"/>
              <a:gd name="connsiteX2" fmla="*/ 0 w 4792436"/>
              <a:gd name="connsiteY2" fmla="*/ 1818822 h 3525157"/>
              <a:gd name="connsiteX3" fmla="*/ 2245179 w 4792436"/>
              <a:gd name="connsiteY3" fmla="*/ 1818821 h 3525157"/>
              <a:gd name="connsiteX4" fmla="*/ 2253343 w 4792436"/>
              <a:gd name="connsiteY4" fmla="*/ 3525157 h 3525157"/>
              <a:gd name="connsiteX5" fmla="*/ 4792436 w 4792436"/>
              <a:gd name="connsiteY5" fmla="*/ 3492500 h 3525157"/>
              <a:gd name="connsiteX6" fmla="*/ 4766582 w 4792436"/>
              <a:gd name="connsiteY6" fmla="*/ 0 h 3525157"/>
              <a:gd name="connsiteX0" fmla="*/ 4763870 w 4792436"/>
              <a:gd name="connsiteY0" fmla="*/ 29129 h 3518807"/>
              <a:gd name="connsiteX1" fmla="*/ 8164 w 4792436"/>
              <a:gd name="connsiteY1" fmla="*/ 0 h 3518807"/>
              <a:gd name="connsiteX2" fmla="*/ 0 w 4792436"/>
              <a:gd name="connsiteY2" fmla="*/ 1812472 h 3518807"/>
              <a:gd name="connsiteX3" fmla="*/ 2245179 w 4792436"/>
              <a:gd name="connsiteY3" fmla="*/ 1812471 h 3518807"/>
              <a:gd name="connsiteX4" fmla="*/ 2253343 w 4792436"/>
              <a:gd name="connsiteY4" fmla="*/ 3518807 h 3518807"/>
              <a:gd name="connsiteX5" fmla="*/ 4792436 w 4792436"/>
              <a:gd name="connsiteY5" fmla="*/ 3486150 h 3518807"/>
              <a:gd name="connsiteX6" fmla="*/ 4766582 w 4792436"/>
              <a:gd name="connsiteY6" fmla="*/ 28575 h 3518807"/>
              <a:gd name="connsiteX0" fmla="*/ 4763870 w 4792436"/>
              <a:gd name="connsiteY0" fmla="*/ 29129 h 3518807"/>
              <a:gd name="connsiteX1" fmla="*/ 8164 w 4792436"/>
              <a:gd name="connsiteY1" fmla="*/ 0 h 3518807"/>
              <a:gd name="connsiteX2" fmla="*/ 0 w 4792436"/>
              <a:gd name="connsiteY2" fmla="*/ 1812472 h 3518807"/>
              <a:gd name="connsiteX3" fmla="*/ 2245179 w 4792436"/>
              <a:gd name="connsiteY3" fmla="*/ 1812471 h 3518807"/>
              <a:gd name="connsiteX4" fmla="*/ 2253343 w 4792436"/>
              <a:gd name="connsiteY4" fmla="*/ 3518807 h 3518807"/>
              <a:gd name="connsiteX5" fmla="*/ 4792436 w 4792436"/>
              <a:gd name="connsiteY5" fmla="*/ 3486150 h 3518807"/>
              <a:gd name="connsiteX6" fmla="*/ 4769757 w 4792436"/>
              <a:gd name="connsiteY6" fmla="*/ 12700 h 3518807"/>
              <a:gd name="connsiteX0" fmla="*/ 4763870 w 4769757"/>
              <a:gd name="connsiteY0" fmla="*/ 29129 h 3683000"/>
              <a:gd name="connsiteX1" fmla="*/ 8164 w 4769757"/>
              <a:gd name="connsiteY1" fmla="*/ 0 h 3683000"/>
              <a:gd name="connsiteX2" fmla="*/ 0 w 4769757"/>
              <a:gd name="connsiteY2" fmla="*/ 1812472 h 3683000"/>
              <a:gd name="connsiteX3" fmla="*/ 2245179 w 4769757"/>
              <a:gd name="connsiteY3" fmla="*/ 1812471 h 3683000"/>
              <a:gd name="connsiteX4" fmla="*/ 2253343 w 4769757"/>
              <a:gd name="connsiteY4" fmla="*/ 3518807 h 3683000"/>
              <a:gd name="connsiteX5" fmla="*/ 4744811 w 4769757"/>
              <a:gd name="connsiteY5" fmla="*/ 3683000 h 3683000"/>
              <a:gd name="connsiteX6" fmla="*/ 4769757 w 4769757"/>
              <a:gd name="connsiteY6" fmla="*/ 12700 h 3683000"/>
              <a:gd name="connsiteX0" fmla="*/ 4763870 w 4769757"/>
              <a:gd name="connsiteY0" fmla="*/ 29129 h 3683907"/>
              <a:gd name="connsiteX1" fmla="*/ 8164 w 4769757"/>
              <a:gd name="connsiteY1" fmla="*/ 0 h 3683907"/>
              <a:gd name="connsiteX2" fmla="*/ 0 w 4769757"/>
              <a:gd name="connsiteY2" fmla="*/ 1812472 h 3683907"/>
              <a:gd name="connsiteX3" fmla="*/ 2245179 w 4769757"/>
              <a:gd name="connsiteY3" fmla="*/ 1812471 h 3683907"/>
              <a:gd name="connsiteX4" fmla="*/ 2256518 w 4769757"/>
              <a:gd name="connsiteY4" fmla="*/ 3683907 h 3683907"/>
              <a:gd name="connsiteX5" fmla="*/ 4744811 w 4769757"/>
              <a:gd name="connsiteY5" fmla="*/ 3683000 h 3683907"/>
              <a:gd name="connsiteX6" fmla="*/ 4769757 w 4769757"/>
              <a:gd name="connsiteY6" fmla="*/ 12700 h 3683907"/>
              <a:gd name="connsiteX0" fmla="*/ 4763870 w 4769757"/>
              <a:gd name="connsiteY0" fmla="*/ 29129 h 3683907"/>
              <a:gd name="connsiteX1" fmla="*/ 8164 w 4769757"/>
              <a:gd name="connsiteY1" fmla="*/ 0 h 3683907"/>
              <a:gd name="connsiteX2" fmla="*/ 0 w 4769757"/>
              <a:gd name="connsiteY2" fmla="*/ 1812472 h 3683907"/>
              <a:gd name="connsiteX3" fmla="*/ 2226129 w 4769757"/>
              <a:gd name="connsiteY3" fmla="*/ 1863271 h 3683907"/>
              <a:gd name="connsiteX4" fmla="*/ 2256518 w 4769757"/>
              <a:gd name="connsiteY4" fmla="*/ 3683907 h 3683907"/>
              <a:gd name="connsiteX5" fmla="*/ 4744811 w 4769757"/>
              <a:gd name="connsiteY5" fmla="*/ 3683000 h 3683907"/>
              <a:gd name="connsiteX6" fmla="*/ 4769757 w 4769757"/>
              <a:gd name="connsiteY6" fmla="*/ 12700 h 3683907"/>
              <a:gd name="connsiteX0" fmla="*/ 4798795 w 4804682"/>
              <a:gd name="connsiteY0" fmla="*/ 29129 h 3683907"/>
              <a:gd name="connsiteX1" fmla="*/ 43089 w 4804682"/>
              <a:gd name="connsiteY1" fmla="*/ 0 h 3683907"/>
              <a:gd name="connsiteX2" fmla="*/ 0 w 4804682"/>
              <a:gd name="connsiteY2" fmla="*/ 1856922 h 3683907"/>
              <a:gd name="connsiteX3" fmla="*/ 2261054 w 4804682"/>
              <a:gd name="connsiteY3" fmla="*/ 1863271 h 3683907"/>
              <a:gd name="connsiteX4" fmla="*/ 2291443 w 4804682"/>
              <a:gd name="connsiteY4" fmla="*/ 3683907 h 3683907"/>
              <a:gd name="connsiteX5" fmla="*/ 4779736 w 4804682"/>
              <a:gd name="connsiteY5" fmla="*/ 3683000 h 3683907"/>
              <a:gd name="connsiteX6" fmla="*/ 4804682 w 4804682"/>
              <a:gd name="connsiteY6" fmla="*/ 12700 h 3683907"/>
              <a:gd name="connsiteX0" fmla="*/ 4798795 w 4804682"/>
              <a:gd name="connsiteY0" fmla="*/ 16429 h 3671207"/>
              <a:gd name="connsiteX1" fmla="*/ 4989 w 4804682"/>
              <a:gd name="connsiteY1" fmla="*/ 9525 h 3671207"/>
              <a:gd name="connsiteX2" fmla="*/ 0 w 4804682"/>
              <a:gd name="connsiteY2" fmla="*/ 1844222 h 3671207"/>
              <a:gd name="connsiteX3" fmla="*/ 2261054 w 4804682"/>
              <a:gd name="connsiteY3" fmla="*/ 1850571 h 3671207"/>
              <a:gd name="connsiteX4" fmla="*/ 2291443 w 4804682"/>
              <a:gd name="connsiteY4" fmla="*/ 3671207 h 3671207"/>
              <a:gd name="connsiteX5" fmla="*/ 4779736 w 4804682"/>
              <a:gd name="connsiteY5" fmla="*/ 3670300 h 3671207"/>
              <a:gd name="connsiteX6" fmla="*/ 4804682 w 4804682"/>
              <a:gd name="connsiteY6" fmla="*/ 0 h 3671207"/>
              <a:gd name="connsiteX0" fmla="*/ 4798795 w 4852564"/>
              <a:gd name="connsiteY0" fmla="*/ 16429 h 3671207"/>
              <a:gd name="connsiteX1" fmla="*/ 4989 w 4852564"/>
              <a:gd name="connsiteY1" fmla="*/ 9525 h 3671207"/>
              <a:gd name="connsiteX2" fmla="*/ 0 w 4852564"/>
              <a:gd name="connsiteY2" fmla="*/ 1844222 h 3671207"/>
              <a:gd name="connsiteX3" fmla="*/ 2261054 w 4852564"/>
              <a:gd name="connsiteY3" fmla="*/ 1850571 h 3671207"/>
              <a:gd name="connsiteX4" fmla="*/ 2291443 w 4852564"/>
              <a:gd name="connsiteY4" fmla="*/ 3671207 h 3671207"/>
              <a:gd name="connsiteX5" fmla="*/ 4852564 w 4852564"/>
              <a:gd name="connsiteY5" fmla="*/ 3662208 h 3671207"/>
              <a:gd name="connsiteX6" fmla="*/ 4804682 w 4852564"/>
              <a:gd name="connsiteY6" fmla="*/ 0 h 3671207"/>
              <a:gd name="connsiteX0" fmla="*/ 4798795 w 4852564"/>
              <a:gd name="connsiteY0" fmla="*/ 6904 h 3661682"/>
              <a:gd name="connsiteX1" fmla="*/ 4989 w 4852564"/>
              <a:gd name="connsiteY1" fmla="*/ 0 h 3661682"/>
              <a:gd name="connsiteX2" fmla="*/ 0 w 4852564"/>
              <a:gd name="connsiteY2" fmla="*/ 1834697 h 3661682"/>
              <a:gd name="connsiteX3" fmla="*/ 2261054 w 4852564"/>
              <a:gd name="connsiteY3" fmla="*/ 1841046 h 3661682"/>
              <a:gd name="connsiteX4" fmla="*/ 2291443 w 4852564"/>
              <a:gd name="connsiteY4" fmla="*/ 3661682 h 3661682"/>
              <a:gd name="connsiteX5" fmla="*/ 4852564 w 4852564"/>
              <a:gd name="connsiteY5" fmla="*/ 3652683 h 3661682"/>
              <a:gd name="connsiteX6" fmla="*/ 4837050 w 4852564"/>
              <a:gd name="connsiteY6" fmla="*/ 6659 h 3661682"/>
              <a:gd name="connsiteX0" fmla="*/ 4863531 w 4863531"/>
              <a:gd name="connsiteY0" fmla="*/ 0 h 3662870"/>
              <a:gd name="connsiteX1" fmla="*/ 4989 w 4863531"/>
              <a:gd name="connsiteY1" fmla="*/ 1188 h 3662870"/>
              <a:gd name="connsiteX2" fmla="*/ 0 w 4863531"/>
              <a:gd name="connsiteY2" fmla="*/ 1835885 h 3662870"/>
              <a:gd name="connsiteX3" fmla="*/ 2261054 w 4863531"/>
              <a:gd name="connsiteY3" fmla="*/ 1842234 h 3662870"/>
              <a:gd name="connsiteX4" fmla="*/ 2291443 w 4863531"/>
              <a:gd name="connsiteY4" fmla="*/ 3662870 h 3662870"/>
              <a:gd name="connsiteX5" fmla="*/ 4852564 w 4863531"/>
              <a:gd name="connsiteY5" fmla="*/ 3653871 h 3662870"/>
              <a:gd name="connsiteX6" fmla="*/ 4837050 w 4863531"/>
              <a:gd name="connsiteY6" fmla="*/ 7847 h 3662870"/>
              <a:gd name="connsiteX0" fmla="*/ 4863531 w 4863531"/>
              <a:gd name="connsiteY0" fmla="*/ 0 h 3662870"/>
              <a:gd name="connsiteX1" fmla="*/ 4989 w 4863531"/>
              <a:gd name="connsiteY1" fmla="*/ 1188 h 3662870"/>
              <a:gd name="connsiteX2" fmla="*/ 0 w 4863531"/>
              <a:gd name="connsiteY2" fmla="*/ 1835885 h 3662870"/>
              <a:gd name="connsiteX3" fmla="*/ 2261054 w 4863531"/>
              <a:gd name="connsiteY3" fmla="*/ 1842234 h 3662870"/>
              <a:gd name="connsiteX4" fmla="*/ 2291443 w 4863531"/>
              <a:gd name="connsiteY4" fmla="*/ 3662870 h 3662870"/>
              <a:gd name="connsiteX5" fmla="*/ 4828288 w 4863531"/>
              <a:gd name="connsiteY5" fmla="*/ 3645779 h 3662870"/>
              <a:gd name="connsiteX6" fmla="*/ 4837050 w 4863531"/>
              <a:gd name="connsiteY6" fmla="*/ 7847 h 3662870"/>
              <a:gd name="connsiteX0" fmla="*/ 4863531 w 4863531"/>
              <a:gd name="connsiteY0" fmla="*/ 0 h 3645779"/>
              <a:gd name="connsiteX1" fmla="*/ 4989 w 4863531"/>
              <a:gd name="connsiteY1" fmla="*/ 1188 h 3645779"/>
              <a:gd name="connsiteX2" fmla="*/ 0 w 4863531"/>
              <a:gd name="connsiteY2" fmla="*/ 1835885 h 3645779"/>
              <a:gd name="connsiteX3" fmla="*/ 2261054 w 4863531"/>
              <a:gd name="connsiteY3" fmla="*/ 1842234 h 3645779"/>
              <a:gd name="connsiteX4" fmla="*/ 2153879 w 4863531"/>
              <a:gd name="connsiteY4" fmla="*/ 3638594 h 3645779"/>
              <a:gd name="connsiteX5" fmla="*/ 4828288 w 4863531"/>
              <a:gd name="connsiteY5" fmla="*/ 3645779 h 3645779"/>
              <a:gd name="connsiteX6" fmla="*/ 4837050 w 4863531"/>
              <a:gd name="connsiteY6" fmla="*/ 7847 h 3645779"/>
              <a:gd name="connsiteX0" fmla="*/ 4863531 w 4863531"/>
              <a:gd name="connsiteY0" fmla="*/ 0 h 3645779"/>
              <a:gd name="connsiteX1" fmla="*/ 4989 w 4863531"/>
              <a:gd name="connsiteY1" fmla="*/ 1188 h 3645779"/>
              <a:gd name="connsiteX2" fmla="*/ 0 w 4863531"/>
              <a:gd name="connsiteY2" fmla="*/ 1835885 h 3645779"/>
              <a:gd name="connsiteX3" fmla="*/ 2115398 w 4863531"/>
              <a:gd name="connsiteY3" fmla="*/ 1785590 h 3645779"/>
              <a:gd name="connsiteX4" fmla="*/ 2153879 w 4863531"/>
              <a:gd name="connsiteY4" fmla="*/ 3638594 h 3645779"/>
              <a:gd name="connsiteX5" fmla="*/ 4828288 w 4863531"/>
              <a:gd name="connsiteY5" fmla="*/ 3645779 h 3645779"/>
              <a:gd name="connsiteX6" fmla="*/ 4837050 w 4863531"/>
              <a:gd name="connsiteY6" fmla="*/ 7847 h 3645779"/>
              <a:gd name="connsiteX0" fmla="*/ 4858560 w 4858560"/>
              <a:gd name="connsiteY0" fmla="*/ 0 h 3645779"/>
              <a:gd name="connsiteX1" fmla="*/ 18 w 4858560"/>
              <a:gd name="connsiteY1" fmla="*/ 1188 h 3645779"/>
              <a:gd name="connsiteX2" fmla="*/ 318711 w 4858560"/>
              <a:gd name="connsiteY2" fmla="*/ 1795425 h 3645779"/>
              <a:gd name="connsiteX3" fmla="*/ 2110427 w 4858560"/>
              <a:gd name="connsiteY3" fmla="*/ 1785590 h 3645779"/>
              <a:gd name="connsiteX4" fmla="*/ 2148908 w 4858560"/>
              <a:gd name="connsiteY4" fmla="*/ 3638594 h 3645779"/>
              <a:gd name="connsiteX5" fmla="*/ 4823317 w 4858560"/>
              <a:gd name="connsiteY5" fmla="*/ 3645779 h 3645779"/>
              <a:gd name="connsiteX6" fmla="*/ 4832079 w 4858560"/>
              <a:gd name="connsiteY6" fmla="*/ 7847 h 3645779"/>
              <a:gd name="connsiteX0" fmla="*/ 4858560 w 4858560"/>
              <a:gd name="connsiteY0" fmla="*/ 0 h 3645779"/>
              <a:gd name="connsiteX1" fmla="*/ 18 w 4858560"/>
              <a:gd name="connsiteY1" fmla="*/ 1188 h 3645779"/>
              <a:gd name="connsiteX2" fmla="*/ 318711 w 4858560"/>
              <a:gd name="connsiteY2" fmla="*/ 1795425 h 3645779"/>
              <a:gd name="connsiteX3" fmla="*/ 2110427 w 4858560"/>
              <a:gd name="connsiteY3" fmla="*/ 1785590 h 3645779"/>
              <a:gd name="connsiteX4" fmla="*/ 2148908 w 4858560"/>
              <a:gd name="connsiteY4" fmla="*/ 3638594 h 3645779"/>
              <a:gd name="connsiteX5" fmla="*/ 4823317 w 4858560"/>
              <a:gd name="connsiteY5" fmla="*/ 3645779 h 3645779"/>
              <a:gd name="connsiteX6" fmla="*/ 4832079 w 4858560"/>
              <a:gd name="connsiteY6" fmla="*/ 7847 h 3645779"/>
              <a:gd name="connsiteX0" fmla="*/ 4858575 w 4858575"/>
              <a:gd name="connsiteY0" fmla="*/ 0 h 3645779"/>
              <a:gd name="connsiteX1" fmla="*/ 33 w 4858575"/>
              <a:gd name="connsiteY1" fmla="*/ 1188 h 3645779"/>
              <a:gd name="connsiteX2" fmla="*/ 318726 w 4858575"/>
              <a:gd name="connsiteY2" fmla="*/ 1795425 h 3645779"/>
              <a:gd name="connsiteX3" fmla="*/ 2110442 w 4858575"/>
              <a:gd name="connsiteY3" fmla="*/ 1785590 h 3645779"/>
              <a:gd name="connsiteX4" fmla="*/ 2148923 w 4858575"/>
              <a:gd name="connsiteY4" fmla="*/ 3638594 h 3645779"/>
              <a:gd name="connsiteX5" fmla="*/ 4823332 w 4858575"/>
              <a:gd name="connsiteY5" fmla="*/ 3645779 h 3645779"/>
              <a:gd name="connsiteX6" fmla="*/ 4832094 w 4858575"/>
              <a:gd name="connsiteY6" fmla="*/ 7847 h 3645779"/>
              <a:gd name="connsiteX0" fmla="*/ 4616730 w 4616730"/>
              <a:gd name="connsiteY0" fmla="*/ 0 h 3645779"/>
              <a:gd name="connsiteX1" fmla="*/ 57594 w 4616730"/>
              <a:gd name="connsiteY1" fmla="*/ 9280 h 3645779"/>
              <a:gd name="connsiteX2" fmla="*/ 76881 w 4616730"/>
              <a:gd name="connsiteY2" fmla="*/ 1795425 h 3645779"/>
              <a:gd name="connsiteX3" fmla="*/ 1868597 w 4616730"/>
              <a:gd name="connsiteY3" fmla="*/ 1785590 h 3645779"/>
              <a:gd name="connsiteX4" fmla="*/ 1907078 w 4616730"/>
              <a:gd name="connsiteY4" fmla="*/ 3638594 h 3645779"/>
              <a:gd name="connsiteX5" fmla="*/ 4581487 w 4616730"/>
              <a:gd name="connsiteY5" fmla="*/ 3645779 h 3645779"/>
              <a:gd name="connsiteX6" fmla="*/ 4590249 w 4616730"/>
              <a:gd name="connsiteY6" fmla="*/ 7847 h 3645779"/>
              <a:gd name="connsiteX0" fmla="*/ 4614708 w 4614708"/>
              <a:gd name="connsiteY0" fmla="*/ 0 h 3645779"/>
              <a:gd name="connsiteX1" fmla="*/ 55572 w 4614708"/>
              <a:gd name="connsiteY1" fmla="*/ 9280 h 3645779"/>
              <a:gd name="connsiteX2" fmla="*/ 74859 w 4614708"/>
              <a:gd name="connsiteY2" fmla="*/ 1795425 h 3645779"/>
              <a:gd name="connsiteX3" fmla="*/ 1866575 w 4614708"/>
              <a:gd name="connsiteY3" fmla="*/ 1785590 h 3645779"/>
              <a:gd name="connsiteX4" fmla="*/ 1905056 w 4614708"/>
              <a:gd name="connsiteY4" fmla="*/ 3638594 h 3645779"/>
              <a:gd name="connsiteX5" fmla="*/ 4579465 w 4614708"/>
              <a:gd name="connsiteY5" fmla="*/ 3645779 h 3645779"/>
              <a:gd name="connsiteX6" fmla="*/ 4588227 w 4614708"/>
              <a:gd name="connsiteY6" fmla="*/ 7847 h 3645779"/>
              <a:gd name="connsiteX0" fmla="*/ 4559136 w 4559136"/>
              <a:gd name="connsiteY0" fmla="*/ 0 h 3645779"/>
              <a:gd name="connsiteX1" fmla="*/ 0 w 4559136"/>
              <a:gd name="connsiteY1" fmla="*/ 9280 h 3645779"/>
              <a:gd name="connsiteX2" fmla="*/ 19287 w 4559136"/>
              <a:gd name="connsiteY2" fmla="*/ 1795425 h 3645779"/>
              <a:gd name="connsiteX3" fmla="*/ 1811003 w 4559136"/>
              <a:gd name="connsiteY3" fmla="*/ 1785590 h 3645779"/>
              <a:gd name="connsiteX4" fmla="*/ 1849484 w 4559136"/>
              <a:gd name="connsiteY4" fmla="*/ 3638594 h 3645779"/>
              <a:gd name="connsiteX5" fmla="*/ 4523893 w 4559136"/>
              <a:gd name="connsiteY5" fmla="*/ 3645779 h 3645779"/>
              <a:gd name="connsiteX6" fmla="*/ 4532655 w 4559136"/>
              <a:gd name="connsiteY6" fmla="*/ 7847 h 3645779"/>
              <a:gd name="connsiteX0" fmla="*/ 4559136 w 4559136"/>
              <a:gd name="connsiteY0" fmla="*/ 0 h 3645779"/>
              <a:gd name="connsiteX1" fmla="*/ 0 w 4559136"/>
              <a:gd name="connsiteY1" fmla="*/ 9280 h 3645779"/>
              <a:gd name="connsiteX2" fmla="*/ 19287 w 4559136"/>
              <a:gd name="connsiteY2" fmla="*/ 1795425 h 3645779"/>
              <a:gd name="connsiteX3" fmla="*/ 1851464 w 4559136"/>
              <a:gd name="connsiteY3" fmla="*/ 1769406 h 3645779"/>
              <a:gd name="connsiteX4" fmla="*/ 1849484 w 4559136"/>
              <a:gd name="connsiteY4" fmla="*/ 3638594 h 3645779"/>
              <a:gd name="connsiteX5" fmla="*/ 4523893 w 4559136"/>
              <a:gd name="connsiteY5" fmla="*/ 3645779 h 3645779"/>
              <a:gd name="connsiteX6" fmla="*/ 4532655 w 4559136"/>
              <a:gd name="connsiteY6" fmla="*/ 7847 h 3645779"/>
              <a:gd name="connsiteX0" fmla="*/ 4559136 w 4559136"/>
              <a:gd name="connsiteY0" fmla="*/ 0 h 3645779"/>
              <a:gd name="connsiteX1" fmla="*/ 0 w 4559136"/>
              <a:gd name="connsiteY1" fmla="*/ 9280 h 3645779"/>
              <a:gd name="connsiteX2" fmla="*/ 19287 w 4559136"/>
              <a:gd name="connsiteY2" fmla="*/ 1771149 h 3645779"/>
              <a:gd name="connsiteX3" fmla="*/ 1851464 w 4559136"/>
              <a:gd name="connsiteY3" fmla="*/ 1769406 h 3645779"/>
              <a:gd name="connsiteX4" fmla="*/ 1849484 w 4559136"/>
              <a:gd name="connsiteY4" fmla="*/ 3638594 h 3645779"/>
              <a:gd name="connsiteX5" fmla="*/ 4523893 w 4559136"/>
              <a:gd name="connsiteY5" fmla="*/ 3645779 h 3645779"/>
              <a:gd name="connsiteX6" fmla="*/ 4532655 w 4559136"/>
              <a:gd name="connsiteY6" fmla="*/ 7847 h 3645779"/>
              <a:gd name="connsiteX0" fmla="*/ 5462341 w 5462341"/>
              <a:gd name="connsiteY0" fmla="*/ 0 h 3645779"/>
              <a:gd name="connsiteX1" fmla="*/ 903205 w 5462341"/>
              <a:gd name="connsiteY1" fmla="*/ 9280 h 3645779"/>
              <a:gd name="connsiteX2" fmla="*/ 0 w 5462341"/>
              <a:gd name="connsiteY2" fmla="*/ 1827793 h 3645779"/>
              <a:gd name="connsiteX3" fmla="*/ 2754669 w 5462341"/>
              <a:gd name="connsiteY3" fmla="*/ 1769406 h 3645779"/>
              <a:gd name="connsiteX4" fmla="*/ 2752689 w 5462341"/>
              <a:gd name="connsiteY4" fmla="*/ 3638594 h 3645779"/>
              <a:gd name="connsiteX5" fmla="*/ 5427098 w 5462341"/>
              <a:gd name="connsiteY5" fmla="*/ 3645779 h 3645779"/>
              <a:gd name="connsiteX6" fmla="*/ 5435860 w 5462341"/>
              <a:gd name="connsiteY6" fmla="*/ 7847 h 3645779"/>
              <a:gd name="connsiteX0" fmla="*/ 5465444 w 5465444"/>
              <a:gd name="connsiteY0" fmla="*/ 0 h 3645779"/>
              <a:gd name="connsiteX1" fmla="*/ 0 w 5465444"/>
              <a:gd name="connsiteY1" fmla="*/ 17372 h 3645779"/>
              <a:gd name="connsiteX2" fmla="*/ 3103 w 5465444"/>
              <a:gd name="connsiteY2" fmla="*/ 1827793 h 3645779"/>
              <a:gd name="connsiteX3" fmla="*/ 2757772 w 5465444"/>
              <a:gd name="connsiteY3" fmla="*/ 1769406 h 3645779"/>
              <a:gd name="connsiteX4" fmla="*/ 2755792 w 5465444"/>
              <a:gd name="connsiteY4" fmla="*/ 3638594 h 3645779"/>
              <a:gd name="connsiteX5" fmla="*/ 5430201 w 5465444"/>
              <a:gd name="connsiteY5" fmla="*/ 3645779 h 3645779"/>
              <a:gd name="connsiteX6" fmla="*/ 5438963 w 5465444"/>
              <a:gd name="connsiteY6" fmla="*/ 7847 h 3645779"/>
              <a:gd name="connsiteX0" fmla="*/ 5465444 w 5465444"/>
              <a:gd name="connsiteY0" fmla="*/ 0 h 3645779"/>
              <a:gd name="connsiteX1" fmla="*/ 0 w 5465444"/>
              <a:gd name="connsiteY1" fmla="*/ 17372 h 3645779"/>
              <a:gd name="connsiteX2" fmla="*/ 11195 w 5465444"/>
              <a:gd name="connsiteY2" fmla="*/ 1779241 h 3645779"/>
              <a:gd name="connsiteX3" fmla="*/ 2757772 w 5465444"/>
              <a:gd name="connsiteY3" fmla="*/ 1769406 h 3645779"/>
              <a:gd name="connsiteX4" fmla="*/ 2755792 w 5465444"/>
              <a:gd name="connsiteY4" fmla="*/ 3638594 h 3645779"/>
              <a:gd name="connsiteX5" fmla="*/ 5430201 w 5465444"/>
              <a:gd name="connsiteY5" fmla="*/ 3645779 h 3645779"/>
              <a:gd name="connsiteX6" fmla="*/ 5438963 w 5465444"/>
              <a:gd name="connsiteY6" fmla="*/ 7847 h 3645779"/>
              <a:gd name="connsiteX0" fmla="*/ 5465444 w 5465444"/>
              <a:gd name="connsiteY0" fmla="*/ 0 h 3645779"/>
              <a:gd name="connsiteX1" fmla="*/ 0 w 5465444"/>
              <a:gd name="connsiteY1" fmla="*/ 17372 h 3645779"/>
              <a:gd name="connsiteX2" fmla="*/ 3103 w 5465444"/>
              <a:gd name="connsiteY2" fmla="*/ 516883 h 3645779"/>
              <a:gd name="connsiteX3" fmla="*/ 2757772 w 5465444"/>
              <a:gd name="connsiteY3" fmla="*/ 1769406 h 3645779"/>
              <a:gd name="connsiteX4" fmla="*/ 2755792 w 5465444"/>
              <a:gd name="connsiteY4" fmla="*/ 3638594 h 3645779"/>
              <a:gd name="connsiteX5" fmla="*/ 5430201 w 5465444"/>
              <a:gd name="connsiteY5" fmla="*/ 3645779 h 3645779"/>
              <a:gd name="connsiteX6" fmla="*/ 5438963 w 5465444"/>
              <a:gd name="connsiteY6" fmla="*/ 7847 h 3645779"/>
              <a:gd name="connsiteX0" fmla="*/ 5465444 w 5465444"/>
              <a:gd name="connsiteY0" fmla="*/ 0 h 3645779"/>
              <a:gd name="connsiteX1" fmla="*/ 0 w 5465444"/>
              <a:gd name="connsiteY1" fmla="*/ 17372 h 3645779"/>
              <a:gd name="connsiteX2" fmla="*/ 3103 w 5465444"/>
              <a:gd name="connsiteY2" fmla="*/ 516883 h 3645779"/>
              <a:gd name="connsiteX3" fmla="*/ 2749680 w 5465444"/>
              <a:gd name="connsiteY3" fmla="*/ 927834 h 3645779"/>
              <a:gd name="connsiteX4" fmla="*/ 2755792 w 5465444"/>
              <a:gd name="connsiteY4" fmla="*/ 3638594 h 3645779"/>
              <a:gd name="connsiteX5" fmla="*/ 5430201 w 5465444"/>
              <a:gd name="connsiteY5" fmla="*/ 3645779 h 3645779"/>
              <a:gd name="connsiteX6" fmla="*/ 5438963 w 5465444"/>
              <a:gd name="connsiteY6" fmla="*/ 7847 h 3645779"/>
              <a:gd name="connsiteX0" fmla="*/ 5465444 w 5465444"/>
              <a:gd name="connsiteY0" fmla="*/ 0 h 3645779"/>
              <a:gd name="connsiteX1" fmla="*/ 0 w 5465444"/>
              <a:gd name="connsiteY1" fmla="*/ 17372 h 3645779"/>
              <a:gd name="connsiteX2" fmla="*/ 3103 w 5465444"/>
              <a:gd name="connsiteY2" fmla="*/ 516883 h 3645779"/>
              <a:gd name="connsiteX3" fmla="*/ 2733496 w 5465444"/>
              <a:gd name="connsiteY3" fmla="*/ 3120776 h 3645779"/>
              <a:gd name="connsiteX4" fmla="*/ 2755792 w 5465444"/>
              <a:gd name="connsiteY4" fmla="*/ 3638594 h 3645779"/>
              <a:gd name="connsiteX5" fmla="*/ 5430201 w 5465444"/>
              <a:gd name="connsiteY5" fmla="*/ 3645779 h 3645779"/>
              <a:gd name="connsiteX6" fmla="*/ 5438963 w 5465444"/>
              <a:gd name="connsiteY6" fmla="*/ 7847 h 3645779"/>
              <a:gd name="connsiteX0" fmla="*/ 5465444 w 5465444"/>
              <a:gd name="connsiteY0" fmla="*/ 0 h 3645779"/>
              <a:gd name="connsiteX1" fmla="*/ 0 w 5465444"/>
              <a:gd name="connsiteY1" fmla="*/ 17372 h 3645779"/>
              <a:gd name="connsiteX2" fmla="*/ 3103 w 5465444"/>
              <a:gd name="connsiteY2" fmla="*/ 516883 h 3645779"/>
              <a:gd name="connsiteX3" fmla="*/ 2733496 w 5465444"/>
              <a:gd name="connsiteY3" fmla="*/ 3120776 h 3645779"/>
              <a:gd name="connsiteX4" fmla="*/ 2755792 w 5465444"/>
              <a:gd name="connsiteY4" fmla="*/ 3638594 h 3645779"/>
              <a:gd name="connsiteX5" fmla="*/ 5430201 w 5465444"/>
              <a:gd name="connsiteY5" fmla="*/ 3645779 h 3645779"/>
              <a:gd name="connsiteX6" fmla="*/ 5438963 w 5465444"/>
              <a:gd name="connsiteY6" fmla="*/ 7847 h 3645779"/>
              <a:gd name="connsiteX7" fmla="*/ 5465444 w 5465444"/>
              <a:gd name="connsiteY7" fmla="*/ 0 h 3645779"/>
              <a:gd name="connsiteX0" fmla="*/ 5469544 w 5469544"/>
              <a:gd name="connsiteY0" fmla="*/ 0 h 3785194"/>
              <a:gd name="connsiteX1" fmla="*/ 0 w 5469544"/>
              <a:gd name="connsiteY1" fmla="*/ 156787 h 3785194"/>
              <a:gd name="connsiteX2" fmla="*/ 3103 w 5469544"/>
              <a:gd name="connsiteY2" fmla="*/ 656298 h 3785194"/>
              <a:gd name="connsiteX3" fmla="*/ 2733496 w 5469544"/>
              <a:gd name="connsiteY3" fmla="*/ 3260191 h 3785194"/>
              <a:gd name="connsiteX4" fmla="*/ 2755792 w 5469544"/>
              <a:gd name="connsiteY4" fmla="*/ 3778009 h 3785194"/>
              <a:gd name="connsiteX5" fmla="*/ 5430201 w 5469544"/>
              <a:gd name="connsiteY5" fmla="*/ 3785194 h 3785194"/>
              <a:gd name="connsiteX6" fmla="*/ 5438963 w 5469544"/>
              <a:gd name="connsiteY6" fmla="*/ 147262 h 3785194"/>
              <a:gd name="connsiteX7" fmla="*/ 5469544 w 5469544"/>
              <a:gd name="connsiteY7" fmla="*/ 0 h 3785194"/>
              <a:gd name="connsiteX0" fmla="*/ 5438963 w 5439859"/>
              <a:gd name="connsiteY0" fmla="*/ 0 h 3637932"/>
              <a:gd name="connsiteX1" fmla="*/ 0 w 5439859"/>
              <a:gd name="connsiteY1" fmla="*/ 9525 h 3637932"/>
              <a:gd name="connsiteX2" fmla="*/ 3103 w 5439859"/>
              <a:gd name="connsiteY2" fmla="*/ 509036 h 3637932"/>
              <a:gd name="connsiteX3" fmla="*/ 2733496 w 5439859"/>
              <a:gd name="connsiteY3" fmla="*/ 3112929 h 3637932"/>
              <a:gd name="connsiteX4" fmla="*/ 2755792 w 5439859"/>
              <a:gd name="connsiteY4" fmla="*/ 3630747 h 3637932"/>
              <a:gd name="connsiteX5" fmla="*/ 5430201 w 5439859"/>
              <a:gd name="connsiteY5" fmla="*/ 3637932 h 3637932"/>
              <a:gd name="connsiteX6" fmla="*/ 5438963 w 5439859"/>
              <a:gd name="connsiteY6" fmla="*/ 0 h 3637932"/>
              <a:gd name="connsiteX0" fmla="*/ 5438963 w 5439859"/>
              <a:gd name="connsiteY0" fmla="*/ 0 h 3637932"/>
              <a:gd name="connsiteX1" fmla="*/ 0 w 5439859"/>
              <a:gd name="connsiteY1" fmla="*/ 9525 h 3637932"/>
              <a:gd name="connsiteX2" fmla="*/ 3103 w 5439859"/>
              <a:gd name="connsiteY2" fmla="*/ 509036 h 3637932"/>
              <a:gd name="connsiteX3" fmla="*/ 2733496 w 5439859"/>
              <a:gd name="connsiteY3" fmla="*/ 3112929 h 3637932"/>
              <a:gd name="connsiteX4" fmla="*/ 2755792 w 5439859"/>
              <a:gd name="connsiteY4" fmla="*/ 3630747 h 3637932"/>
              <a:gd name="connsiteX5" fmla="*/ 5430201 w 5439859"/>
              <a:gd name="connsiteY5" fmla="*/ 3637932 h 3637932"/>
              <a:gd name="connsiteX6" fmla="*/ 5438963 w 5439859"/>
              <a:gd name="connsiteY6" fmla="*/ 0 h 3637932"/>
              <a:gd name="connsiteX0" fmla="*/ 5438963 w 5439859"/>
              <a:gd name="connsiteY0" fmla="*/ 0 h 3637932"/>
              <a:gd name="connsiteX1" fmla="*/ 0 w 5439859"/>
              <a:gd name="connsiteY1" fmla="*/ 9525 h 3637932"/>
              <a:gd name="connsiteX2" fmla="*/ 3103 w 5439859"/>
              <a:gd name="connsiteY2" fmla="*/ 509036 h 3637932"/>
              <a:gd name="connsiteX3" fmla="*/ 2753998 w 5439859"/>
              <a:gd name="connsiteY3" fmla="*/ 3104729 h 3637932"/>
              <a:gd name="connsiteX4" fmla="*/ 2755792 w 5439859"/>
              <a:gd name="connsiteY4" fmla="*/ 3630747 h 3637932"/>
              <a:gd name="connsiteX5" fmla="*/ 5430201 w 5439859"/>
              <a:gd name="connsiteY5" fmla="*/ 3637932 h 3637932"/>
              <a:gd name="connsiteX6" fmla="*/ 5438963 w 5439859"/>
              <a:gd name="connsiteY6" fmla="*/ 0 h 3637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9859" h="3637932">
                <a:moveTo>
                  <a:pt x="5438963" y="0"/>
                </a:moveTo>
                <a:lnTo>
                  <a:pt x="0" y="9525"/>
                </a:lnTo>
                <a:cubicBezTo>
                  <a:pt x="1034" y="612999"/>
                  <a:pt x="2069" y="-94438"/>
                  <a:pt x="3103" y="509036"/>
                </a:cubicBezTo>
                <a:lnTo>
                  <a:pt x="2753998" y="3104729"/>
                </a:lnTo>
                <a:lnTo>
                  <a:pt x="2755792" y="3630747"/>
                </a:lnTo>
                <a:lnTo>
                  <a:pt x="5430201" y="3637932"/>
                </a:lnTo>
                <a:cubicBezTo>
                  <a:pt x="5425030" y="2422591"/>
                  <a:pt x="5444134" y="1215341"/>
                  <a:pt x="5438963" y="0"/>
                </a:cubicBezTo>
                <a:close/>
              </a:path>
            </a:pathLst>
          </a:custGeom>
          <a:solidFill>
            <a:srgbClr val="00B05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6" name="Rectangle 5">
            <a:extLst>
              <a:ext uri="{FF2B5EF4-FFF2-40B4-BE49-F238E27FC236}">
                <a16:creationId xmlns:a16="http://schemas.microsoft.com/office/drawing/2014/main" id="{23EA287A-5C9B-CB4A-8CE9-AFB10E9D2A37}"/>
              </a:ext>
            </a:extLst>
          </p:cNvPr>
          <p:cNvSpPr/>
          <p:nvPr/>
        </p:nvSpPr>
        <p:spPr>
          <a:xfrm>
            <a:off x="2172688" y="2551835"/>
            <a:ext cx="3374223" cy="1200329"/>
          </a:xfrm>
          <a:prstGeom prst="rect">
            <a:avLst/>
          </a:prstGeom>
        </p:spPr>
        <p:txBody>
          <a:bodyPr wrap="square">
            <a:spAutoFit/>
          </a:bodyPr>
          <a:lstStyle/>
          <a:p>
            <a:pPr marL="285750" indent="-285750">
              <a:buFont typeface="Arial" panose="020B0604020202020204" pitchFamily="34" charset="0"/>
              <a:buChar char="•"/>
            </a:pPr>
            <a:r>
              <a:rPr lang="en-US" dirty="0">
                <a:solidFill>
                  <a:schemeClr val="bg1"/>
                </a:solidFill>
                <a:ea typeface="Proxima Nova" charset="0"/>
                <a:cs typeface="Proxima Nova" charset="0"/>
              </a:rPr>
              <a:t>Access Provisioning</a:t>
            </a:r>
            <a:br>
              <a:rPr lang="en-US" dirty="0">
                <a:solidFill>
                  <a:schemeClr val="bg1"/>
                </a:solidFill>
                <a:ea typeface="Proxima Nova" charset="0"/>
                <a:cs typeface="Proxima Nova" charset="0"/>
              </a:rPr>
            </a:br>
            <a:r>
              <a:rPr lang="en-US" dirty="0">
                <a:solidFill>
                  <a:schemeClr val="bg1"/>
                </a:solidFill>
                <a:ea typeface="Proxima Nova" charset="0"/>
                <a:cs typeface="Proxima Nova" charset="0"/>
              </a:rPr>
              <a:t>triggered automatically</a:t>
            </a:r>
          </a:p>
          <a:p>
            <a:pPr marL="285750" indent="-285750">
              <a:buFont typeface="Arial" panose="020B0604020202020204" pitchFamily="34" charset="0"/>
              <a:buChar char="•"/>
            </a:pPr>
            <a:r>
              <a:rPr lang="en-US" dirty="0">
                <a:solidFill>
                  <a:schemeClr val="bg1"/>
                </a:solidFill>
                <a:ea typeface="Proxima Nova" charset="0"/>
                <a:cs typeface="Proxima Nova" charset="0"/>
              </a:rPr>
              <a:t>Secrets could be managed by DevOps Teams</a:t>
            </a:r>
          </a:p>
        </p:txBody>
      </p:sp>
      <p:sp>
        <p:nvSpPr>
          <p:cNvPr id="4" name="Slide Number Placeholder 3">
            <a:extLst>
              <a:ext uri="{FF2B5EF4-FFF2-40B4-BE49-F238E27FC236}">
                <a16:creationId xmlns:a16="http://schemas.microsoft.com/office/drawing/2014/main" id="{3FC68096-FE54-B044-BFD2-D1094145319B}"/>
              </a:ext>
            </a:extLst>
          </p:cNvPr>
          <p:cNvSpPr>
            <a:spLocks noGrp="1"/>
          </p:cNvSpPr>
          <p:nvPr>
            <p:ph type="sldNum" sz="quarter" idx="12"/>
          </p:nvPr>
        </p:nvSpPr>
        <p:spPr/>
        <p:txBody>
          <a:bodyPr/>
          <a:lstStyle/>
          <a:p>
            <a:fld id="{3DB5E446-421A-E746-A83E-D1D14D8D9CBB}" type="slidenum">
              <a:rPr lang="en-US" smtClean="0"/>
              <a:pPr/>
              <a:t>10</a:t>
            </a:fld>
            <a:endParaRPr lang="en-US"/>
          </a:p>
        </p:txBody>
      </p:sp>
    </p:spTree>
    <p:extLst>
      <p:ext uri="{BB962C8B-B14F-4D97-AF65-F5344CB8AC3E}">
        <p14:creationId xmlns:p14="http://schemas.microsoft.com/office/powerpoint/2010/main" val="255022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851C5C-3F0E-8A45-8949-5446434D2C5A}"/>
              </a:ext>
            </a:extLst>
          </p:cNvPr>
          <p:cNvSpPr>
            <a:spLocks noGrp="1"/>
          </p:cNvSpPr>
          <p:nvPr>
            <p:ph type="title"/>
          </p:nvPr>
        </p:nvSpPr>
        <p:spPr>
          <a:xfrm>
            <a:off x="625258" y="655985"/>
            <a:ext cx="10961316" cy="609398"/>
          </a:xfrm>
        </p:spPr>
        <p:txBody>
          <a:bodyPr anchor="ctr">
            <a:normAutofit/>
          </a:bodyPr>
          <a:lstStyle/>
          <a:p>
            <a:r>
              <a:rPr lang="en-US" dirty="0"/>
              <a:t>Guidelines</a:t>
            </a:r>
          </a:p>
        </p:txBody>
      </p:sp>
      <p:sp>
        <p:nvSpPr>
          <p:cNvPr id="10" name="Content Placeholder 6">
            <a:extLst>
              <a:ext uri="{FF2B5EF4-FFF2-40B4-BE49-F238E27FC236}">
                <a16:creationId xmlns:a16="http://schemas.microsoft.com/office/drawing/2014/main" id="{9A9F3CED-1947-FD4C-BA95-80BF734D96BC}"/>
              </a:ext>
            </a:extLst>
          </p:cNvPr>
          <p:cNvSpPr>
            <a:spLocks noGrp="1"/>
          </p:cNvSpPr>
          <p:nvPr>
            <p:ph idx="1"/>
          </p:nvPr>
        </p:nvSpPr>
        <p:spPr>
          <a:xfrm>
            <a:off x="600075" y="2740260"/>
            <a:ext cx="10987088" cy="2138362"/>
          </a:xfrm>
        </p:spPr>
        <p:txBody>
          <a:bodyPr anchor="ctr">
            <a:noAutofit/>
          </a:bodyPr>
          <a:lstStyle/>
          <a:p>
            <a:r>
              <a:rPr lang="en-US" sz="2000" dirty="0"/>
              <a:t>99.999% of secrets access is read-only</a:t>
            </a:r>
          </a:p>
          <a:p>
            <a:r>
              <a:rPr lang="en-US" sz="2000" dirty="0"/>
              <a:t>A “Project”:</a:t>
            </a:r>
          </a:p>
          <a:p>
            <a:pPr lvl="1"/>
            <a:r>
              <a:rPr lang="en-US" sz="2000" dirty="0"/>
              <a:t>Is an operational group of humans (app team, CI/CD admin group)</a:t>
            </a:r>
          </a:p>
          <a:p>
            <a:pPr lvl="2"/>
            <a:r>
              <a:rPr lang="en-US" sz="2000" dirty="0"/>
              <a:t>PLUS:</a:t>
            </a:r>
          </a:p>
          <a:p>
            <a:pPr lvl="3"/>
            <a:r>
              <a:rPr lang="en-US" sz="2000" dirty="0"/>
              <a:t>The apps they build and deploy</a:t>
            </a:r>
          </a:p>
          <a:p>
            <a:pPr lvl="3"/>
            <a:r>
              <a:rPr lang="en-US" sz="2000" dirty="0"/>
              <a:t>Associated CI/CD processes</a:t>
            </a:r>
          </a:p>
          <a:p>
            <a:pPr lvl="3"/>
            <a:r>
              <a:rPr lang="en-US" sz="2000" dirty="0"/>
              <a:t>Associated deployment platform resources (servers, k8s clusters, cloud accounts)</a:t>
            </a:r>
          </a:p>
          <a:p>
            <a:pPr lvl="3"/>
            <a:r>
              <a:rPr lang="en-US" sz="2000" dirty="0"/>
              <a:t>All associated credentials/secrets.</a:t>
            </a:r>
          </a:p>
          <a:p>
            <a:pPr lvl="1"/>
            <a:r>
              <a:rPr lang="en-US" sz="2000" dirty="0"/>
              <a:t>Corresponds to one or more Safes in the CyberArk Vault</a:t>
            </a:r>
          </a:p>
          <a:p>
            <a:pPr lvl="1"/>
            <a:r>
              <a:rPr lang="en-US" sz="2000" dirty="0"/>
              <a:t>Scopes non-human identities (all non-human identities belong to a project)</a:t>
            </a:r>
          </a:p>
          <a:p>
            <a:pPr lvl="1"/>
            <a:r>
              <a:rPr lang="en-US" sz="2000" dirty="0"/>
              <a:t>Has a designated person and/or process acting in a Project admin role.</a:t>
            </a:r>
          </a:p>
          <a:p>
            <a:r>
              <a:rPr lang="en-US" sz="2000" dirty="0"/>
              <a:t>Vault Safes are ALWAYS and ONLY EVER created by Vault admin processes.</a:t>
            </a:r>
          </a:p>
          <a:p>
            <a:r>
              <a:rPr lang="en-US" sz="2000" dirty="0"/>
              <a:t>Only Vault or Project admin processes have CRUD privileges on secrets.</a:t>
            </a:r>
          </a:p>
          <a:p>
            <a:pPr lvl="1"/>
            <a:r>
              <a:rPr lang="en-US" sz="2000" dirty="0"/>
              <a:t>CI/CD tools &amp; deployed apps can only read secrets.</a:t>
            </a:r>
          </a:p>
        </p:txBody>
      </p:sp>
      <p:sp>
        <p:nvSpPr>
          <p:cNvPr id="2" name="Slide Number Placeholder 1">
            <a:extLst>
              <a:ext uri="{FF2B5EF4-FFF2-40B4-BE49-F238E27FC236}">
                <a16:creationId xmlns:a16="http://schemas.microsoft.com/office/drawing/2014/main" id="{42590307-1F30-054A-A16D-33338A0EC694}"/>
              </a:ext>
            </a:extLst>
          </p:cNvPr>
          <p:cNvSpPr>
            <a:spLocks noGrp="1"/>
          </p:cNvSpPr>
          <p:nvPr>
            <p:ph type="sldNum" sz="quarter" idx="12"/>
          </p:nvPr>
        </p:nvSpPr>
        <p:spPr>
          <a:xfrm>
            <a:off x="11690350" y="5723872"/>
            <a:ext cx="339680" cy="365125"/>
          </a:xfrm>
        </p:spPr>
        <p:txBody>
          <a:bodyPr anchor="ctr">
            <a:normAutofit/>
          </a:bodyPr>
          <a:lstStyle/>
          <a:p>
            <a:fld id="{3DB5E446-421A-E746-A83E-D1D14D8D9CBB}" type="slidenum">
              <a:rPr lang="en-US" smtClean="0"/>
              <a:pPr/>
              <a:t>11</a:t>
            </a:fld>
            <a:endParaRPr lang="en-US" dirty="0"/>
          </a:p>
        </p:txBody>
      </p:sp>
    </p:spTree>
    <p:extLst>
      <p:ext uri="{BB962C8B-B14F-4D97-AF65-F5344CB8AC3E}">
        <p14:creationId xmlns:p14="http://schemas.microsoft.com/office/powerpoint/2010/main" val="249062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6306A4-F6ED-A34E-BCB0-C820A5D9D1BB}"/>
              </a:ext>
            </a:extLst>
          </p:cNvPr>
          <p:cNvSpPr>
            <a:spLocks noGrp="1"/>
          </p:cNvSpPr>
          <p:nvPr>
            <p:ph type="title"/>
          </p:nvPr>
        </p:nvSpPr>
        <p:spPr/>
        <p:txBody>
          <a:bodyPr/>
          <a:lstStyle/>
          <a:p>
            <a:r>
              <a:rPr lang="en-US" dirty="0"/>
              <a:t>Three operational reference models</a:t>
            </a:r>
          </a:p>
        </p:txBody>
      </p:sp>
      <p:grpSp>
        <p:nvGrpSpPr>
          <p:cNvPr id="16" name="Group 15">
            <a:extLst>
              <a:ext uri="{FF2B5EF4-FFF2-40B4-BE49-F238E27FC236}">
                <a16:creationId xmlns:a16="http://schemas.microsoft.com/office/drawing/2014/main" id="{0F870832-9773-2A4D-8DBB-DF926784B46B}"/>
              </a:ext>
            </a:extLst>
          </p:cNvPr>
          <p:cNvGrpSpPr/>
          <p:nvPr/>
        </p:nvGrpSpPr>
        <p:grpSpPr>
          <a:xfrm>
            <a:off x="329852" y="1032647"/>
            <a:ext cx="11468055" cy="5180952"/>
            <a:chOff x="329852" y="1032647"/>
            <a:chExt cx="11468055" cy="5180952"/>
          </a:xfrm>
        </p:grpSpPr>
        <p:sp>
          <p:nvSpPr>
            <p:cNvPr id="18" name="Rounded Rectangle 17">
              <a:extLst>
                <a:ext uri="{FF2B5EF4-FFF2-40B4-BE49-F238E27FC236}">
                  <a16:creationId xmlns:a16="http://schemas.microsoft.com/office/drawing/2014/main" id="{39114EC5-1A6A-0142-8ACB-9EE640026376}"/>
                </a:ext>
              </a:extLst>
            </p:cNvPr>
            <p:cNvSpPr/>
            <p:nvPr/>
          </p:nvSpPr>
          <p:spPr>
            <a:xfrm>
              <a:off x="330494" y="1032648"/>
              <a:ext cx="3721395" cy="5180951"/>
            </a:xfrm>
            <a:prstGeom prst="roundRect">
              <a:avLst>
                <a:gd name="adj" fmla="val 6575"/>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4" name="Rounded Rectangle 3">
              <a:extLst>
                <a:ext uri="{FF2B5EF4-FFF2-40B4-BE49-F238E27FC236}">
                  <a16:creationId xmlns:a16="http://schemas.microsoft.com/office/drawing/2014/main" id="{BEBD3DEE-8326-C84F-BC84-5B34165D8A2C}"/>
                </a:ext>
              </a:extLst>
            </p:cNvPr>
            <p:cNvSpPr/>
            <p:nvPr/>
          </p:nvSpPr>
          <p:spPr>
            <a:xfrm>
              <a:off x="395952" y="1570760"/>
              <a:ext cx="1679944" cy="125271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1400" b="0" i="0" dirty="0" err="1">
                  <a:solidFill>
                    <a:schemeClr val="bg1"/>
                  </a:solidFill>
                  <a:ea typeface="Proxima Nova" charset="0"/>
                  <a:cs typeface="Proxima Nova" charset="0"/>
                </a:rPr>
                <a:t>SecretsSafe</a:t>
              </a:r>
              <a:endParaRPr lang="en-US" sz="1400" b="0" i="0" dirty="0">
                <a:solidFill>
                  <a:schemeClr val="bg1"/>
                </a:solidFill>
                <a:ea typeface="Proxima Nova" charset="0"/>
                <a:cs typeface="Proxima Nova" charset="0"/>
              </a:endParaRPr>
            </a:p>
          </p:txBody>
        </p:sp>
        <p:sp>
          <p:nvSpPr>
            <p:cNvPr id="5" name="Rounded Rectangle 4">
              <a:extLst>
                <a:ext uri="{FF2B5EF4-FFF2-40B4-BE49-F238E27FC236}">
                  <a16:creationId xmlns:a16="http://schemas.microsoft.com/office/drawing/2014/main" id="{90A58B73-F8E9-6641-8E62-87B72EC4253C}"/>
                </a:ext>
              </a:extLst>
            </p:cNvPr>
            <p:cNvSpPr/>
            <p:nvPr/>
          </p:nvSpPr>
          <p:spPr>
            <a:xfrm>
              <a:off x="2190550" y="1570759"/>
              <a:ext cx="1679944" cy="1252714"/>
            </a:xfrm>
            <a:prstGeom prst="roundRect">
              <a:avLst/>
            </a:prstGeom>
            <a:solidFill>
              <a:schemeClr val="accent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n-US" sz="1400" b="0" i="0" dirty="0" err="1">
                  <a:solidFill>
                    <a:schemeClr val="bg1"/>
                  </a:solidFill>
                  <a:ea typeface="Proxima Nova" charset="0"/>
                  <a:cs typeface="Proxima Nova" charset="0"/>
                </a:rPr>
                <a:t>AdminSafe</a:t>
              </a:r>
              <a:endParaRPr lang="en-US" sz="1400" dirty="0">
                <a:solidFill>
                  <a:schemeClr val="bg1"/>
                </a:solidFill>
                <a:ea typeface="Proxima Nova" charset="0"/>
                <a:cs typeface="Proxima Nova" charset="0"/>
              </a:endParaRPr>
            </a:p>
            <a:p>
              <a:pPr marL="285750" indent="-285750">
                <a:buFont typeface="Arial" panose="020B0604020202020204" pitchFamily="34" charset="0"/>
                <a:buChar char="•"/>
              </a:pPr>
              <a:r>
                <a:rPr lang="en-US" sz="1400" dirty="0">
                  <a:solidFill>
                    <a:schemeClr val="bg1"/>
                  </a:solidFill>
                  <a:ea typeface="Proxima Nova" charset="0"/>
                  <a:cs typeface="Proxima Nova" charset="0"/>
                </a:rPr>
                <a:t>DBA creds</a:t>
              </a:r>
            </a:p>
            <a:p>
              <a:pPr marL="285750" indent="-285750">
                <a:buFont typeface="Arial" panose="020B0604020202020204" pitchFamily="34" charset="0"/>
                <a:buChar char="•"/>
              </a:pPr>
              <a:r>
                <a:rPr lang="en-US" sz="1400" b="0" i="0" dirty="0">
                  <a:solidFill>
                    <a:schemeClr val="bg1"/>
                  </a:solidFill>
                  <a:ea typeface="Proxima Nova" charset="0"/>
                  <a:cs typeface="Proxima Nova" charset="0"/>
                </a:rPr>
                <a:t>API keys</a:t>
              </a:r>
            </a:p>
            <a:p>
              <a:pPr marL="285750" indent="-285750">
                <a:buFont typeface="Arial" panose="020B0604020202020204" pitchFamily="34" charset="0"/>
                <a:buChar char="•"/>
              </a:pPr>
              <a:r>
                <a:rPr lang="en-US" sz="1400" dirty="0">
                  <a:solidFill>
                    <a:schemeClr val="bg1"/>
                  </a:solidFill>
                  <a:ea typeface="Proxima Nova" charset="0"/>
                  <a:cs typeface="Proxima Nova" charset="0"/>
                </a:rPr>
                <a:t>Certs</a:t>
              </a:r>
            </a:p>
          </p:txBody>
        </p:sp>
        <p:sp>
          <p:nvSpPr>
            <p:cNvPr id="6" name="Rectangle 5">
              <a:extLst>
                <a:ext uri="{FF2B5EF4-FFF2-40B4-BE49-F238E27FC236}">
                  <a16:creationId xmlns:a16="http://schemas.microsoft.com/office/drawing/2014/main" id="{E8ABAC8B-42C2-BA45-9B73-88B2FE54460A}"/>
                </a:ext>
              </a:extLst>
            </p:cNvPr>
            <p:cNvSpPr/>
            <p:nvPr/>
          </p:nvSpPr>
          <p:spPr>
            <a:xfrm>
              <a:off x="329852" y="3320499"/>
              <a:ext cx="3721395" cy="1815882"/>
            </a:xfrm>
            <a:prstGeom prst="rect">
              <a:avLst/>
            </a:prstGeom>
          </p:spPr>
          <p:txBody>
            <a:bodyPr wrap="square">
              <a:spAutoFit/>
            </a:bodyPr>
            <a:lstStyle/>
            <a:p>
              <a:pPr marL="285750" indent="-285750">
                <a:buFont typeface="Arial" panose="020B0604020202020204" pitchFamily="34" charset="0"/>
                <a:buChar char="•"/>
              </a:pPr>
              <a:r>
                <a:rPr lang="en-US" sz="1400" dirty="0">
                  <a:ea typeface="Proxima Nova" charset="0"/>
                  <a:cs typeface="Proxima Nova" charset="0"/>
                </a:rPr>
                <a:t>Security provisions everything</a:t>
              </a:r>
            </a:p>
            <a:p>
              <a:pPr marL="285750" indent="-285750">
                <a:buFont typeface="Arial" panose="020B0604020202020204" pitchFamily="34" charset="0"/>
                <a:buChar char="•"/>
              </a:pPr>
              <a:r>
                <a:rPr lang="en-US" sz="1400" dirty="0"/>
                <a:t>Gives Project team names of identities, </a:t>
              </a:r>
              <a:r>
                <a:rPr lang="en-US" sz="1400" dirty="0" err="1"/>
                <a:t>Conjur</a:t>
              </a:r>
              <a:r>
                <a:rPr lang="en-US" sz="1400" dirty="0"/>
                <a:t> variables.</a:t>
              </a:r>
            </a:p>
            <a:p>
              <a:pPr marL="285750" indent="-285750">
                <a:buFont typeface="Arial" panose="020B0604020202020204" pitchFamily="34" charset="0"/>
                <a:buChar char="•"/>
              </a:pPr>
              <a:r>
                <a:rPr lang="en-US" sz="1400" dirty="0"/>
                <a:t>Credentials for Identity authentication are stored in </a:t>
              </a:r>
              <a:r>
                <a:rPr lang="en-US" sz="1400" dirty="0" err="1"/>
                <a:t>AdminSafe</a:t>
              </a:r>
              <a:r>
                <a:rPr lang="en-US" sz="1400" dirty="0"/>
                <a:t> for Project Admin to distribute.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Example: Big US insurance co.</a:t>
              </a:r>
            </a:p>
          </p:txBody>
        </p:sp>
        <p:sp>
          <p:nvSpPr>
            <p:cNvPr id="13" name="Rectangle 12">
              <a:extLst>
                <a:ext uri="{FF2B5EF4-FFF2-40B4-BE49-F238E27FC236}">
                  <a16:creationId xmlns:a16="http://schemas.microsoft.com/office/drawing/2014/main" id="{4F85D232-435F-EE40-AF9C-E38D8AC883DA}"/>
                </a:ext>
              </a:extLst>
            </p:cNvPr>
            <p:cNvSpPr/>
            <p:nvPr/>
          </p:nvSpPr>
          <p:spPr>
            <a:xfrm>
              <a:off x="1277478" y="1032648"/>
              <a:ext cx="1826141" cy="369332"/>
            </a:xfrm>
            <a:prstGeom prst="rect">
              <a:avLst/>
            </a:prstGeom>
          </p:spPr>
          <p:txBody>
            <a:bodyPr wrap="none">
              <a:spAutoFit/>
            </a:bodyPr>
            <a:lstStyle/>
            <a:p>
              <a:r>
                <a:rPr lang="en-US" dirty="0">
                  <a:ea typeface="Proxima Nova" charset="0"/>
                  <a:cs typeface="Proxima Nova" charset="0"/>
                </a:rPr>
                <a:t>Security-Owned</a:t>
              </a:r>
              <a:endParaRPr lang="en-US" dirty="0"/>
            </a:p>
          </p:txBody>
        </p:sp>
        <p:sp>
          <p:nvSpPr>
            <p:cNvPr id="17" name="Rounded Rectangle 16">
              <a:extLst>
                <a:ext uri="{FF2B5EF4-FFF2-40B4-BE49-F238E27FC236}">
                  <a16:creationId xmlns:a16="http://schemas.microsoft.com/office/drawing/2014/main" id="{57F37BBC-1B84-284E-8CC5-FAED4A1EE36F}"/>
                </a:ext>
              </a:extLst>
            </p:cNvPr>
            <p:cNvSpPr/>
            <p:nvPr/>
          </p:nvSpPr>
          <p:spPr>
            <a:xfrm>
              <a:off x="4191642" y="1032648"/>
              <a:ext cx="3721395" cy="5180951"/>
            </a:xfrm>
            <a:prstGeom prst="roundRect">
              <a:avLst>
                <a:gd name="adj" fmla="val 6575"/>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7" name="Rounded Rectangle 6">
              <a:extLst>
                <a:ext uri="{FF2B5EF4-FFF2-40B4-BE49-F238E27FC236}">
                  <a16:creationId xmlns:a16="http://schemas.microsoft.com/office/drawing/2014/main" id="{7D6079AC-EDA4-1648-B6CF-B29FA1B3E16C}"/>
                </a:ext>
              </a:extLst>
            </p:cNvPr>
            <p:cNvSpPr/>
            <p:nvPr/>
          </p:nvSpPr>
          <p:spPr>
            <a:xfrm>
              <a:off x="4353774" y="1570760"/>
              <a:ext cx="1679944" cy="125271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1400" b="0" i="0" dirty="0" err="1">
                  <a:solidFill>
                    <a:schemeClr val="bg1"/>
                  </a:solidFill>
                  <a:ea typeface="Proxima Nova" charset="0"/>
                  <a:cs typeface="Proxima Nova" charset="0"/>
                </a:rPr>
                <a:t>SecretsSafe</a:t>
              </a:r>
              <a:endParaRPr lang="en-US" sz="1400" b="0" i="0" dirty="0">
                <a:solidFill>
                  <a:schemeClr val="bg1"/>
                </a:solidFill>
                <a:ea typeface="Proxima Nova" charset="0"/>
                <a:cs typeface="Proxima Nova" charset="0"/>
              </a:endParaRPr>
            </a:p>
          </p:txBody>
        </p:sp>
        <p:sp>
          <p:nvSpPr>
            <p:cNvPr id="8" name="Rounded Rectangle 7">
              <a:extLst>
                <a:ext uri="{FF2B5EF4-FFF2-40B4-BE49-F238E27FC236}">
                  <a16:creationId xmlns:a16="http://schemas.microsoft.com/office/drawing/2014/main" id="{2AEBF03F-2CF7-0C4C-B72E-CCF388F3E451}"/>
                </a:ext>
              </a:extLst>
            </p:cNvPr>
            <p:cNvSpPr/>
            <p:nvPr/>
          </p:nvSpPr>
          <p:spPr>
            <a:xfrm>
              <a:off x="6148372" y="1570760"/>
              <a:ext cx="1679944" cy="1252714"/>
            </a:xfrm>
            <a:prstGeom prst="roundRect">
              <a:avLst/>
            </a:prstGeom>
            <a:solidFill>
              <a:schemeClr val="accent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n-US" sz="1400" dirty="0" err="1">
                  <a:solidFill>
                    <a:schemeClr val="bg1"/>
                  </a:solidFill>
                </a:rPr>
                <a:t>AdminSafe</a:t>
              </a:r>
              <a:endParaRPr lang="en-US" sz="1400" dirty="0">
                <a:solidFill>
                  <a:schemeClr val="bg1"/>
                </a:solidFill>
              </a:endParaRPr>
            </a:p>
            <a:p>
              <a:pPr marL="285750" indent="-285750">
                <a:buFont typeface="Arial" panose="020B0604020202020204" pitchFamily="34" charset="0"/>
                <a:buChar char="•"/>
              </a:pPr>
              <a:r>
                <a:rPr lang="en-US" sz="1400" dirty="0">
                  <a:solidFill>
                    <a:schemeClr val="bg1"/>
                  </a:solidFill>
                </a:rPr>
                <a:t>DBA creds</a:t>
              </a:r>
            </a:p>
            <a:p>
              <a:pPr marL="285750" indent="-285750">
                <a:buFont typeface="Arial" panose="020B0604020202020204" pitchFamily="34" charset="0"/>
                <a:buChar char="•"/>
              </a:pPr>
              <a:r>
                <a:rPr lang="en-US" sz="1400" dirty="0">
                  <a:solidFill>
                    <a:schemeClr val="bg1"/>
                  </a:solidFill>
                </a:rPr>
                <a:t>API keys</a:t>
              </a:r>
            </a:p>
            <a:p>
              <a:pPr marL="285750" indent="-285750">
                <a:buFont typeface="Arial" panose="020B0604020202020204" pitchFamily="34" charset="0"/>
                <a:buChar char="•"/>
              </a:pPr>
              <a:r>
                <a:rPr lang="en-US" sz="1400" dirty="0">
                  <a:solidFill>
                    <a:schemeClr val="bg1"/>
                  </a:solidFill>
                </a:rPr>
                <a:t>Certs</a:t>
              </a:r>
            </a:p>
          </p:txBody>
        </p:sp>
        <p:sp>
          <p:nvSpPr>
            <p:cNvPr id="9" name="Rectangle 8">
              <a:extLst>
                <a:ext uri="{FF2B5EF4-FFF2-40B4-BE49-F238E27FC236}">
                  <a16:creationId xmlns:a16="http://schemas.microsoft.com/office/drawing/2014/main" id="{DFAE990C-11E9-9741-997A-3E06E2256F06}"/>
                </a:ext>
              </a:extLst>
            </p:cNvPr>
            <p:cNvSpPr/>
            <p:nvPr/>
          </p:nvSpPr>
          <p:spPr>
            <a:xfrm>
              <a:off x="4353774" y="3320499"/>
              <a:ext cx="3474542" cy="2246769"/>
            </a:xfrm>
            <a:prstGeom prst="rect">
              <a:avLst/>
            </a:prstGeom>
          </p:spPr>
          <p:txBody>
            <a:bodyPr wrap="square">
              <a:spAutoFit/>
            </a:bodyPr>
            <a:lstStyle/>
            <a:p>
              <a:pPr marL="285750" indent="-285750">
                <a:buFont typeface="Arial" panose="020B0604020202020204" pitchFamily="34" charset="0"/>
                <a:buChar char="•"/>
              </a:pPr>
              <a:r>
                <a:rPr lang="en-US" sz="1400" dirty="0">
                  <a:ea typeface="Proxima Nova" charset="0"/>
                  <a:cs typeface="Proxima Nova" charset="0"/>
                </a:rPr>
                <a:t>Security provisions safes &amp; accounts, grants limited safe admin creds to Project Admin role</a:t>
              </a:r>
            </a:p>
            <a:p>
              <a:pPr marL="285750" indent="-285750">
                <a:buFont typeface="Arial" panose="020B0604020202020204" pitchFamily="34" charset="0"/>
                <a:buChar char="•"/>
              </a:pPr>
              <a:r>
                <a:rPr lang="en-US" sz="1400" dirty="0"/>
                <a:t>Project Admin role creates app identities &amp; grants permissions to </a:t>
              </a:r>
              <a:r>
                <a:rPr lang="en-US" sz="1400" dirty="0" err="1"/>
                <a:t>Conjur</a:t>
              </a:r>
              <a:r>
                <a:rPr lang="en-US" sz="1400" dirty="0"/>
                <a:t> hosts/groups</a:t>
              </a:r>
            </a:p>
            <a:p>
              <a:pPr marL="285750" indent="-285750">
                <a:buFont typeface="Arial" panose="020B0604020202020204" pitchFamily="34" charset="0"/>
                <a:buChar char="•"/>
              </a:pPr>
              <a:r>
                <a:rPr lang="en-US" sz="1400" dirty="0"/>
                <a:t>Project Admin role stores identity authn creds in </a:t>
              </a:r>
              <a:r>
                <a:rPr lang="en-US" sz="1400" dirty="0" err="1"/>
                <a:t>AdminSafe</a:t>
              </a: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Example: CYBR PS team</a:t>
              </a:r>
            </a:p>
          </p:txBody>
        </p:sp>
        <p:sp>
          <p:nvSpPr>
            <p:cNvPr id="14" name="Rectangle 13">
              <a:extLst>
                <a:ext uri="{FF2B5EF4-FFF2-40B4-BE49-F238E27FC236}">
                  <a16:creationId xmlns:a16="http://schemas.microsoft.com/office/drawing/2014/main" id="{49B7D7CE-5246-4F47-BC39-55900E240205}"/>
                </a:ext>
              </a:extLst>
            </p:cNvPr>
            <p:cNvSpPr/>
            <p:nvPr/>
          </p:nvSpPr>
          <p:spPr>
            <a:xfrm>
              <a:off x="5325451" y="1032648"/>
              <a:ext cx="1531188" cy="369332"/>
            </a:xfrm>
            <a:prstGeom prst="rect">
              <a:avLst/>
            </a:prstGeom>
          </p:spPr>
          <p:txBody>
            <a:bodyPr wrap="none">
              <a:spAutoFit/>
            </a:bodyPr>
            <a:lstStyle/>
            <a:p>
              <a:r>
                <a:rPr lang="en-US" dirty="0">
                  <a:ea typeface="Proxima Nova" charset="0"/>
                  <a:cs typeface="Proxima Nova" charset="0"/>
                </a:rPr>
                <a:t>Collaborative</a:t>
              </a:r>
              <a:endParaRPr lang="en-US" dirty="0"/>
            </a:p>
          </p:txBody>
        </p:sp>
        <p:sp>
          <p:nvSpPr>
            <p:cNvPr id="19" name="Rounded Rectangle 18">
              <a:extLst>
                <a:ext uri="{FF2B5EF4-FFF2-40B4-BE49-F238E27FC236}">
                  <a16:creationId xmlns:a16="http://schemas.microsoft.com/office/drawing/2014/main" id="{6A70BEB8-8DE8-6048-9532-C08D67081E0D}"/>
                </a:ext>
              </a:extLst>
            </p:cNvPr>
            <p:cNvSpPr/>
            <p:nvPr/>
          </p:nvSpPr>
          <p:spPr>
            <a:xfrm>
              <a:off x="8076512" y="1032647"/>
              <a:ext cx="3721395" cy="5180951"/>
            </a:xfrm>
            <a:prstGeom prst="roundRect">
              <a:avLst>
                <a:gd name="adj" fmla="val 6575"/>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0" name="Rounded Rectangle 9">
              <a:extLst>
                <a:ext uri="{FF2B5EF4-FFF2-40B4-BE49-F238E27FC236}">
                  <a16:creationId xmlns:a16="http://schemas.microsoft.com/office/drawing/2014/main" id="{F18F407C-9E3C-634D-A05A-77B9CF1D2D62}"/>
                </a:ext>
              </a:extLst>
            </p:cNvPr>
            <p:cNvSpPr/>
            <p:nvPr/>
          </p:nvSpPr>
          <p:spPr>
            <a:xfrm>
              <a:off x="8199248" y="1570760"/>
              <a:ext cx="1679944" cy="125271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1400" b="0" i="0" dirty="0" err="1">
                  <a:solidFill>
                    <a:schemeClr val="bg1"/>
                  </a:solidFill>
                  <a:ea typeface="Proxima Nova" charset="0"/>
                  <a:cs typeface="Proxima Nova" charset="0"/>
                </a:rPr>
                <a:t>SecretsSafe</a:t>
              </a:r>
              <a:endParaRPr lang="en-US" sz="1400" b="0" i="0" dirty="0">
                <a:solidFill>
                  <a:schemeClr val="bg1"/>
                </a:solidFill>
                <a:ea typeface="Proxima Nova" charset="0"/>
                <a:cs typeface="Proxima Nova" charset="0"/>
              </a:endParaRPr>
            </a:p>
          </p:txBody>
        </p:sp>
        <p:sp>
          <p:nvSpPr>
            <p:cNvPr id="11" name="Rounded Rectangle 10">
              <a:extLst>
                <a:ext uri="{FF2B5EF4-FFF2-40B4-BE49-F238E27FC236}">
                  <a16:creationId xmlns:a16="http://schemas.microsoft.com/office/drawing/2014/main" id="{16181DDD-178A-4241-B731-9F905FE024F1}"/>
                </a:ext>
              </a:extLst>
            </p:cNvPr>
            <p:cNvSpPr/>
            <p:nvPr/>
          </p:nvSpPr>
          <p:spPr>
            <a:xfrm>
              <a:off x="9993846" y="1570760"/>
              <a:ext cx="1679944" cy="1252714"/>
            </a:xfrm>
            <a:prstGeom prst="roundRect">
              <a:avLst/>
            </a:prstGeom>
            <a:solidFill>
              <a:schemeClr val="accent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r>
                <a:rPr lang="en-US" sz="1400" dirty="0" err="1">
                  <a:solidFill>
                    <a:schemeClr val="bg1"/>
                  </a:solidFill>
                </a:rPr>
                <a:t>AdminSafe</a:t>
              </a:r>
              <a:br>
                <a:rPr lang="en-US" sz="1400" dirty="0">
                  <a:solidFill>
                    <a:schemeClr val="bg1"/>
                  </a:solidFill>
                </a:rPr>
              </a:br>
              <a:r>
                <a:rPr lang="en-US" sz="1400" dirty="0">
                  <a:solidFill>
                    <a:schemeClr val="bg1"/>
                  </a:solidFill>
                </a:rPr>
                <a:t>(not synced)</a:t>
              </a:r>
            </a:p>
            <a:p>
              <a:pPr marL="285750" indent="-285750">
                <a:buFont typeface="Arial" panose="020B0604020202020204" pitchFamily="34" charset="0"/>
                <a:buChar char="•"/>
              </a:pPr>
              <a:r>
                <a:rPr lang="en-US" sz="1400" dirty="0">
                  <a:solidFill>
                    <a:schemeClr val="bg1"/>
                  </a:solidFill>
                </a:rPr>
                <a:t>DBA creds</a:t>
              </a:r>
            </a:p>
            <a:p>
              <a:pPr marL="285750" indent="-285750">
                <a:buFont typeface="Arial" panose="020B0604020202020204" pitchFamily="34" charset="0"/>
                <a:buChar char="•"/>
              </a:pPr>
              <a:r>
                <a:rPr lang="en-US" sz="1400" dirty="0">
                  <a:solidFill>
                    <a:schemeClr val="bg1"/>
                  </a:solidFill>
                </a:rPr>
                <a:t>API keys</a:t>
              </a:r>
            </a:p>
            <a:p>
              <a:pPr marL="285750" indent="-285750">
                <a:buFont typeface="Arial" panose="020B0604020202020204" pitchFamily="34" charset="0"/>
                <a:buChar char="•"/>
              </a:pPr>
              <a:r>
                <a:rPr lang="en-US" sz="1400" dirty="0">
                  <a:solidFill>
                    <a:schemeClr val="bg1"/>
                  </a:solidFill>
                </a:rPr>
                <a:t>Certs</a:t>
              </a:r>
            </a:p>
          </p:txBody>
        </p:sp>
        <p:sp>
          <p:nvSpPr>
            <p:cNvPr id="12" name="Rectangle 11">
              <a:extLst>
                <a:ext uri="{FF2B5EF4-FFF2-40B4-BE49-F238E27FC236}">
                  <a16:creationId xmlns:a16="http://schemas.microsoft.com/office/drawing/2014/main" id="{BBA4D006-A375-6745-A943-3BA8C1794F37}"/>
                </a:ext>
              </a:extLst>
            </p:cNvPr>
            <p:cNvSpPr/>
            <p:nvPr/>
          </p:nvSpPr>
          <p:spPr>
            <a:xfrm>
              <a:off x="8199248" y="3320499"/>
              <a:ext cx="3474542" cy="2462213"/>
            </a:xfrm>
            <a:prstGeom prst="rect">
              <a:avLst/>
            </a:prstGeom>
          </p:spPr>
          <p:txBody>
            <a:bodyPr wrap="square">
              <a:spAutoFit/>
            </a:bodyPr>
            <a:lstStyle/>
            <a:p>
              <a:pPr marL="285750" indent="-285750">
                <a:buFont typeface="Arial" panose="020B0604020202020204" pitchFamily="34" charset="0"/>
                <a:buChar char="•"/>
              </a:pPr>
              <a:r>
                <a:rPr lang="en-US" sz="1400" dirty="0">
                  <a:ea typeface="Proxima Nova" charset="0"/>
                  <a:cs typeface="Proxima Nova" charset="0"/>
                </a:rPr>
                <a:t>Security only provisions safes, grants safe admin creds to Project Admin role</a:t>
              </a:r>
            </a:p>
            <a:p>
              <a:pPr marL="285750" indent="-285750">
                <a:buFont typeface="Arial" panose="020B0604020202020204" pitchFamily="34" charset="0"/>
                <a:buChar char="•"/>
              </a:pPr>
              <a:r>
                <a:rPr lang="en-US" sz="1400" dirty="0"/>
                <a:t>Project Admin role provisions accounts, creates app identities &amp; grants permissions to </a:t>
              </a:r>
              <a:r>
                <a:rPr lang="en-US" sz="1400" dirty="0" err="1"/>
                <a:t>Conjur</a:t>
              </a:r>
              <a:r>
                <a:rPr lang="en-US" sz="1400" dirty="0"/>
                <a:t> hosts/groups</a:t>
              </a:r>
            </a:p>
            <a:p>
              <a:pPr marL="285750" indent="-285750">
                <a:buFont typeface="Arial" panose="020B0604020202020204" pitchFamily="34" charset="0"/>
                <a:buChar char="•"/>
              </a:pPr>
              <a:r>
                <a:rPr lang="en-US" sz="1400" dirty="0"/>
                <a:t>Project Admin role stores identity authn creds in </a:t>
              </a:r>
              <a:r>
                <a:rPr lang="en-US" sz="1400" dirty="0" err="1"/>
                <a:t>AdminSafe</a:t>
              </a: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Example: Big Euro bank</a:t>
              </a:r>
            </a:p>
          </p:txBody>
        </p:sp>
        <p:sp>
          <p:nvSpPr>
            <p:cNvPr id="15" name="Rectangle 14">
              <a:extLst>
                <a:ext uri="{FF2B5EF4-FFF2-40B4-BE49-F238E27FC236}">
                  <a16:creationId xmlns:a16="http://schemas.microsoft.com/office/drawing/2014/main" id="{893451CC-3F1B-4640-AE66-08821F92FC8E}"/>
                </a:ext>
              </a:extLst>
            </p:cNvPr>
            <p:cNvSpPr/>
            <p:nvPr/>
          </p:nvSpPr>
          <p:spPr>
            <a:xfrm>
              <a:off x="9081156" y="1032648"/>
              <a:ext cx="1710725" cy="369332"/>
            </a:xfrm>
            <a:prstGeom prst="rect">
              <a:avLst/>
            </a:prstGeom>
          </p:spPr>
          <p:txBody>
            <a:bodyPr wrap="none">
              <a:spAutoFit/>
            </a:bodyPr>
            <a:lstStyle/>
            <a:p>
              <a:r>
                <a:rPr lang="en-US" dirty="0">
                  <a:ea typeface="Proxima Nova" charset="0"/>
                  <a:cs typeface="Proxima Nova" charset="0"/>
                </a:rPr>
                <a:t>Project-Owned</a:t>
              </a:r>
              <a:endParaRPr lang="en-US" dirty="0"/>
            </a:p>
          </p:txBody>
        </p:sp>
      </p:grpSp>
      <p:sp>
        <p:nvSpPr>
          <p:cNvPr id="2" name="TextBox 1">
            <a:extLst>
              <a:ext uri="{FF2B5EF4-FFF2-40B4-BE49-F238E27FC236}">
                <a16:creationId xmlns:a16="http://schemas.microsoft.com/office/drawing/2014/main" id="{0DC19FA1-1B01-BE4F-93AD-E4D7CD03B999}"/>
              </a:ext>
            </a:extLst>
          </p:cNvPr>
          <p:cNvSpPr txBox="1"/>
          <p:nvPr/>
        </p:nvSpPr>
        <p:spPr>
          <a:xfrm>
            <a:off x="-198783" y="-699715"/>
            <a:ext cx="0" cy="0"/>
          </a:xfrm>
          <a:prstGeom prst="rect">
            <a:avLst/>
          </a:prstGeom>
          <a:noFill/>
        </p:spPr>
        <p:txBody>
          <a:bodyPr wrap="none" rtlCol="0">
            <a:normAutofit fontScale="25000" lnSpcReduction="20000"/>
          </a:bodyPr>
          <a:lstStyle/>
          <a:p>
            <a:endParaRPr lang="en-US" dirty="0"/>
          </a:p>
        </p:txBody>
      </p:sp>
      <p:sp>
        <p:nvSpPr>
          <p:cNvPr id="23" name="Rounded Rectangle 22">
            <a:extLst>
              <a:ext uri="{FF2B5EF4-FFF2-40B4-BE49-F238E27FC236}">
                <a16:creationId xmlns:a16="http://schemas.microsoft.com/office/drawing/2014/main" id="{7576F605-ADD2-164A-B549-EEAAA51B1C62}"/>
              </a:ext>
            </a:extLst>
          </p:cNvPr>
          <p:cNvSpPr/>
          <p:nvPr/>
        </p:nvSpPr>
        <p:spPr>
          <a:xfrm>
            <a:off x="10151071" y="341933"/>
            <a:ext cx="1365493" cy="402352"/>
          </a:xfrm>
          <a:prstGeom prst="roundRect">
            <a:avLst/>
          </a:prstGeom>
          <a:solidFill>
            <a:schemeClr val="accent2"/>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n-US" sz="1100" dirty="0">
                <a:solidFill>
                  <a:schemeClr val="bg1"/>
                </a:solidFill>
              </a:rPr>
              <a:t>Only in core Vault</a:t>
            </a:r>
          </a:p>
        </p:txBody>
      </p:sp>
      <p:sp>
        <p:nvSpPr>
          <p:cNvPr id="24" name="Rounded Rectangle 23">
            <a:extLst>
              <a:ext uri="{FF2B5EF4-FFF2-40B4-BE49-F238E27FC236}">
                <a16:creationId xmlns:a16="http://schemas.microsoft.com/office/drawing/2014/main" id="{DD9D8C2B-83A1-F647-AC1A-07EB061D1660}"/>
              </a:ext>
            </a:extLst>
          </p:cNvPr>
          <p:cNvSpPr/>
          <p:nvPr/>
        </p:nvSpPr>
        <p:spPr>
          <a:xfrm>
            <a:off x="8571025" y="341933"/>
            <a:ext cx="1365493" cy="402352"/>
          </a:xfrm>
          <a:prstGeom prst="roundRect">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r>
              <a:rPr lang="en-US" sz="1100" dirty="0">
                <a:solidFill>
                  <a:schemeClr val="bg1"/>
                </a:solidFill>
              </a:rPr>
              <a:t>Synced to </a:t>
            </a:r>
            <a:r>
              <a:rPr lang="en-US" sz="1100" dirty="0" err="1">
                <a:solidFill>
                  <a:schemeClr val="bg1"/>
                </a:solidFill>
              </a:rPr>
              <a:t>Conjur</a:t>
            </a:r>
            <a:endParaRPr lang="en-US" sz="1100" dirty="0">
              <a:solidFill>
                <a:schemeClr val="bg1"/>
              </a:solidFill>
            </a:endParaRPr>
          </a:p>
        </p:txBody>
      </p:sp>
      <p:sp>
        <p:nvSpPr>
          <p:cNvPr id="20" name="Slide Number Placeholder 19">
            <a:extLst>
              <a:ext uri="{FF2B5EF4-FFF2-40B4-BE49-F238E27FC236}">
                <a16:creationId xmlns:a16="http://schemas.microsoft.com/office/drawing/2014/main" id="{937CC5C6-7363-7843-A569-01ECF266655C}"/>
              </a:ext>
            </a:extLst>
          </p:cNvPr>
          <p:cNvSpPr>
            <a:spLocks noGrp="1"/>
          </p:cNvSpPr>
          <p:nvPr>
            <p:ph type="sldNum" sz="quarter" idx="12"/>
          </p:nvPr>
        </p:nvSpPr>
        <p:spPr/>
        <p:txBody>
          <a:bodyPr/>
          <a:lstStyle/>
          <a:p>
            <a:fld id="{3DB5E446-421A-E746-A83E-D1D14D8D9CBB}" type="slidenum">
              <a:rPr lang="en-US" smtClean="0"/>
              <a:pPr/>
              <a:t>12</a:t>
            </a:fld>
            <a:endParaRPr lang="en-US"/>
          </a:p>
        </p:txBody>
      </p:sp>
    </p:spTree>
    <p:extLst>
      <p:ext uri="{BB962C8B-B14F-4D97-AF65-F5344CB8AC3E}">
        <p14:creationId xmlns:p14="http://schemas.microsoft.com/office/powerpoint/2010/main" val="3980971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8C6727-5308-E84F-939B-E67CC33011C8}"/>
              </a:ext>
            </a:extLst>
          </p:cNvPr>
          <p:cNvSpPr>
            <a:spLocks noGrp="1"/>
          </p:cNvSpPr>
          <p:nvPr>
            <p:ph type="title"/>
          </p:nvPr>
        </p:nvSpPr>
        <p:spPr/>
        <p:txBody>
          <a:bodyPr/>
          <a:lstStyle/>
          <a:p>
            <a:r>
              <a:rPr lang="en-US" dirty="0"/>
              <a:t>Customer Examples</a:t>
            </a:r>
          </a:p>
        </p:txBody>
      </p:sp>
      <p:sp>
        <p:nvSpPr>
          <p:cNvPr id="2" name="Slide Number Placeholder 1">
            <a:extLst>
              <a:ext uri="{FF2B5EF4-FFF2-40B4-BE49-F238E27FC236}">
                <a16:creationId xmlns:a16="http://schemas.microsoft.com/office/drawing/2014/main" id="{57858F4B-BA59-C840-ACCC-0F93E7ACABCA}"/>
              </a:ext>
            </a:extLst>
          </p:cNvPr>
          <p:cNvSpPr>
            <a:spLocks noGrp="1"/>
          </p:cNvSpPr>
          <p:nvPr>
            <p:ph type="sldNum" sz="quarter" idx="12"/>
          </p:nvPr>
        </p:nvSpPr>
        <p:spPr/>
        <p:txBody>
          <a:bodyPr/>
          <a:lstStyle/>
          <a:p>
            <a:fld id="{3DB5E446-421A-E746-A83E-D1D14D8D9CBB}" type="slidenum">
              <a:rPr lang="en-US" smtClean="0"/>
              <a:pPr/>
              <a:t>13</a:t>
            </a:fld>
            <a:endParaRPr lang="en-US"/>
          </a:p>
        </p:txBody>
      </p:sp>
    </p:spTree>
    <p:extLst>
      <p:ext uri="{BB962C8B-B14F-4D97-AF65-F5344CB8AC3E}">
        <p14:creationId xmlns:p14="http://schemas.microsoft.com/office/powerpoint/2010/main" val="597636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66B9-B1F3-6340-B7E5-F3318000D704}"/>
              </a:ext>
            </a:extLst>
          </p:cNvPr>
          <p:cNvSpPr>
            <a:spLocks noGrp="1"/>
          </p:cNvSpPr>
          <p:nvPr>
            <p:ph type="title"/>
          </p:nvPr>
        </p:nvSpPr>
        <p:spPr>
          <a:xfrm>
            <a:off x="329851" y="327666"/>
            <a:ext cx="11639541" cy="402352"/>
          </a:xfrm>
        </p:spPr>
        <p:txBody>
          <a:bodyPr/>
          <a:lstStyle/>
          <a:p>
            <a:r>
              <a:rPr lang="en-US" sz="3600" dirty="0"/>
              <a:t>Big insurance company: OpenShift app access workflow</a:t>
            </a:r>
          </a:p>
        </p:txBody>
      </p:sp>
      <p:pic>
        <p:nvPicPr>
          <p:cNvPr id="13" name="Picture 12">
            <a:extLst>
              <a:ext uri="{FF2B5EF4-FFF2-40B4-BE49-F238E27FC236}">
                <a16:creationId xmlns:a16="http://schemas.microsoft.com/office/drawing/2014/main" id="{A8330E33-DE3A-604F-B8BB-7D11F60C13CF}"/>
              </a:ext>
            </a:extLst>
          </p:cNvPr>
          <p:cNvPicPr>
            <a:picLocks noChangeAspect="1"/>
          </p:cNvPicPr>
          <p:nvPr/>
        </p:nvPicPr>
        <p:blipFill>
          <a:blip r:embed="rId2"/>
          <a:stretch>
            <a:fillRect/>
          </a:stretch>
        </p:blipFill>
        <p:spPr>
          <a:xfrm>
            <a:off x="343612" y="898825"/>
            <a:ext cx="10972800" cy="5759847"/>
          </a:xfrm>
          <a:prstGeom prst="rect">
            <a:avLst/>
          </a:prstGeom>
        </p:spPr>
      </p:pic>
      <p:sp>
        <p:nvSpPr>
          <p:cNvPr id="3" name="Slide Number Placeholder 2">
            <a:extLst>
              <a:ext uri="{FF2B5EF4-FFF2-40B4-BE49-F238E27FC236}">
                <a16:creationId xmlns:a16="http://schemas.microsoft.com/office/drawing/2014/main" id="{50CA5910-EEC3-CB4D-996E-82375F8058E1}"/>
              </a:ext>
            </a:extLst>
          </p:cNvPr>
          <p:cNvSpPr>
            <a:spLocks noGrp="1"/>
          </p:cNvSpPr>
          <p:nvPr>
            <p:ph type="sldNum" sz="quarter" idx="12"/>
          </p:nvPr>
        </p:nvSpPr>
        <p:spPr/>
        <p:txBody>
          <a:bodyPr/>
          <a:lstStyle/>
          <a:p>
            <a:fld id="{3DB5E446-421A-E746-A83E-D1D14D8D9CBB}" type="slidenum">
              <a:rPr lang="en-US" smtClean="0"/>
              <a:pPr/>
              <a:t>14</a:t>
            </a:fld>
            <a:endParaRPr lang="en-US"/>
          </a:p>
        </p:txBody>
      </p:sp>
    </p:spTree>
    <p:extLst>
      <p:ext uri="{BB962C8B-B14F-4D97-AF65-F5344CB8AC3E}">
        <p14:creationId xmlns:p14="http://schemas.microsoft.com/office/powerpoint/2010/main" val="342445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661A7-584A-6144-8E28-629AAE9A77F9}"/>
              </a:ext>
            </a:extLst>
          </p:cNvPr>
          <p:cNvSpPr>
            <a:spLocks noGrp="1"/>
          </p:cNvSpPr>
          <p:nvPr>
            <p:ph type="title"/>
          </p:nvPr>
        </p:nvSpPr>
        <p:spPr/>
        <p:txBody>
          <a:bodyPr/>
          <a:lstStyle/>
          <a:p>
            <a:r>
              <a:rPr lang="en-US" dirty="0"/>
              <a:t>Manufacturing Company</a:t>
            </a:r>
          </a:p>
        </p:txBody>
      </p:sp>
      <p:pic>
        <p:nvPicPr>
          <p:cNvPr id="5" name="Picture 4" descr="Diagram&#10;&#10;Description automatically generated with low confidence">
            <a:extLst>
              <a:ext uri="{FF2B5EF4-FFF2-40B4-BE49-F238E27FC236}">
                <a16:creationId xmlns:a16="http://schemas.microsoft.com/office/drawing/2014/main" id="{64A97702-A8DE-614C-A3C1-AEAC9BF9EF2E}"/>
              </a:ext>
            </a:extLst>
          </p:cNvPr>
          <p:cNvPicPr>
            <a:picLocks noChangeAspect="1"/>
          </p:cNvPicPr>
          <p:nvPr/>
        </p:nvPicPr>
        <p:blipFill>
          <a:blip r:embed="rId2"/>
          <a:stretch>
            <a:fillRect/>
          </a:stretch>
        </p:blipFill>
        <p:spPr>
          <a:xfrm>
            <a:off x="442512" y="3928411"/>
            <a:ext cx="10148626" cy="2366818"/>
          </a:xfrm>
          <a:prstGeom prst="rect">
            <a:avLst/>
          </a:prstGeom>
        </p:spPr>
      </p:pic>
      <p:pic>
        <p:nvPicPr>
          <p:cNvPr id="7" name="Picture 6" descr="A picture containing timeline&#10;&#10;Description automatically generated">
            <a:extLst>
              <a:ext uri="{FF2B5EF4-FFF2-40B4-BE49-F238E27FC236}">
                <a16:creationId xmlns:a16="http://schemas.microsoft.com/office/drawing/2014/main" id="{6F3A7EF9-7C6F-9448-8F5D-D6DCF34D9D3C}"/>
              </a:ext>
            </a:extLst>
          </p:cNvPr>
          <p:cNvPicPr>
            <a:picLocks noChangeAspect="1"/>
          </p:cNvPicPr>
          <p:nvPr/>
        </p:nvPicPr>
        <p:blipFill>
          <a:blip r:embed="rId3"/>
          <a:stretch>
            <a:fillRect/>
          </a:stretch>
        </p:blipFill>
        <p:spPr>
          <a:xfrm>
            <a:off x="442511" y="920849"/>
            <a:ext cx="11119806" cy="2698982"/>
          </a:xfrm>
          <a:prstGeom prst="rect">
            <a:avLst/>
          </a:prstGeom>
        </p:spPr>
      </p:pic>
    </p:spTree>
    <p:extLst>
      <p:ext uri="{BB962C8B-B14F-4D97-AF65-F5344CB8AC3E}">
        <p14:creationId xmlns:p14="http://schemas.microsoft.com/office/powerpoint/2010/main" val="249969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BF379C-7398-004A-85E1-A7F626066BEF}"/>
              </a:ext>
            </a:extLst>
          </p:cNvPr>
          <p:cNvSpPr>
            <a:spLocks noGrp="1"/>
          </p:cNvSpPr>
          <p:nvPr>
            <p:ph type="sldNum" sz="quarter" idx="12"/>
          </p:nvPr>
        </p:nvSpPr>
        <p:spPr/>
        <p:txBody>
          <a:bodyPr/>
          <a:lstStyle/>
          <a:p>
            <a:fld id="{3DB5E446-421A-E746-A83E-D1D14D8D9CBB}" type="slidenum">
              <a:rPr lang="en-US" smtClean="0"/>
              <a:pPr/>
              <a:t>16</a:t>
            </a:fld>
            <a:endParaRPr lang="en-US"/>
          </a:p>
        </p:txBody>
      </p:sp>
      <p:sp>
        <p:nvSpPr>
          <p:cNvPr id="4" name="Title 3">
            <a:extLst>
              <a:ext uri="{FF2B5EF4-FFF2-40B4-BE49-F238E27FC236}">
                <a16:creationId xmlns:a16="http://schemas.microsoft.com/office/drawing/2014/main" id="{BA645AA1-ED13-7744-8565-086F5A4C888F}"/>
              </a:ext>
            </a:extLst>
          </p:cNvPr>
          <p:cNvSpPr>
            <a:spLocks noGrp="1"/>
          </p:cNvSpPr>
          <p:nvPr>
            <p:ph type="title"/>
          </p:nvPr>
        </p:nvSpPr>
        <p:spPr/>
        <p:txBody>
          <a:bodyPr/>
          <a:lstStyle/>
          <a:p>
            <a:r>
              <a:rPr lang="en-US" dirty="0"/>
              <a:t>Healthcare provider: High-level architecture</a:t>
            </a:r>
          </a:p>
        </p:txBody>
      </p:sp>
      <p:grpSp>
        <p:nvGrpSpPr>
          <p:cNvPr id="17" name="Group 16">
            <a:extLst>
              <a:ext uri="{FF2B5EF4-FFF2-40B4-BE49-F238E27FC236}">
                <a16:creationId xmlns:a16="http://schemas.microsoft.com/office/drawing/2014/main" id="{B059E195-1B63-1148-9681-5843D1979DCD}"/>
              </a:ext>
            </a:extLst>
          </p:cNvPr>
          <p:cNvGrpSpPr/>
          <p:nvPr/>
        </p:nvGrpSpPr>
        <p:grpSpPr>
          <a:xfrm>
            <a:off x="409793" y="819640"/>
            <a:ext cx="11585272" cy="5429339"/>
            <a:chOff x="409793" y="819640"/>
            <a:chExt cx="11585272" cy="5429339"/>
          </a:xfrm>
        </p:grpSpPr>
        <p:pic>
          <p:nvPicPr>
            <p:cNvPr id="6" name="Picture 5" descr="Diagram&#10;&#10;Description automatically generated">
              <a:extLst>
                <a:ext uri="{FF2B5EF4-FFF2-40B4-BE49-F238E27FC236}">
                  <a16:creationId xmlns:a16="http://schemas.microsoft.com/office/drawing/2014/main" id="{B9FE6FB9-1D68-1C4B-8297-5120D85B7257}"/>
                </a:ext>
              </a:extLst>
            </p:cNvPr>
            <p:cNvPicPr>
              <a:picLocks noChangeAspect="1"/>
            </p:cNvPicPr>
            <p:nvPr/>
          </p:nvPicPr>
          <p:blipFill rotWithShape="1">
            <a:blip r:embed="rId2"/>
            <a:srcRect l="2171" t="20351" r="3347" b="4442"/>
            <a:stretch/>
          </p:blipFill>
          <p:spPr>
            <a:xfrm>
              <a:off x="409793" y="819640"/>
              <a:ext cx="11585272" cy="5218719"/>
            </a:xfrm>
            <a:prstGeom prst="rect">
              <a:avLst/>
            </a:prstGeom>
          </p:spPr>
        </p:pic>
        <p:sp>
          <p:nvSpPr>
            <p:cNvPr id="15" name="Oval 14">
              <a:extLst>
                <a:ext uri="{FF2B5EF4-FFF2-40B4-BE49-F238E27FC236}">
                  <a16:creationId xmlns:a16="http://schemas.microsoft.com/office/drawing/2014/main" id="{5AB65527-A225-1041-B947-40786801FC72}"/>
                </a:ext>
              </a:extLst>
            </p:cNvPr>
            <p:cNvSpPr/>
            <p:nvPr/>
          </p:nvSpPr>
          <p:spPr>
            <a:xfrm>
              <a:off x="6534364" y="5848287"/>
              <a:ext cx="523982" cy="4006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lnSpcReduction="10000"/>
            </a:bodyPr>
            <a:lstStyle/>
            <a:p>
              <a:pPr algn="ctr"/>
              <a:endParaRPr lang="en-US" sz="1400" b="0" i="0" dirty="0">
                <a:solidFill>
                  <a:schemeClr val="bg1"/>
                </a:solidFill>
                <a:ea typeface="Proxima Nova" charset="0"/>
                <a:cs typeface="Proxima Nova" charset="0"/>
              </a:endParaRPr>
            </a:p>
          </p:txBody>
        </p:sp>
        <p:sp>
          <p:nvSpPr>
            <p:cNvPr id="16" name="Oval 15">
              <a:extLst>
                <a:ext uri="{FF2B5EF4-FFF2-40B4-BE49-F238E27FC236}">
                  <a16:creationId xmlns:a16="http://schemas.microsoft.com/office/drawing/2014/main" id="{F3CD7C34-6EAE-A54B-9022-B1355300E107}"/>
                </a:ext>
              </a:extLst>
            </p:cNvPr>
            <p:cNvSpPr/>
            <p:nvPr/>
          </p:nvSpPr>
          <p:spPr>
            <a:xfrm>
              <a:off x="10459810" y="5706741"/>
              <a:ext cx="523982" cy="40069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lnSpcReduction="10000"/>
            </a:bodyPr>
            <a:lstStyle/>
            <a:p>
              <a:pPr algn="ctr"/>
              <a:endParaRPr lang="en-US" sz="1400" b="0" i="0" dirty="0">
                <a:solidFill>
                  <a:schemeClr val="bg1"/>
                </a:solidFill>
                <a:ea typeface="Proxima Nova" charset="0"/>
                <a:cs typeface="Proxima Nova" charset="0"/>
              </a:endParaRPr>
            </a:p>
          </p:txBody>
        </p:sp>
      </p:grpSp>
    </p:spTree>
    <p:extLst>
      <p:ext uri="{BB962C8B-B14F-4D97-AF65-F5344CB8AC3E}">
        <p14:creationId xmlns:p14="http://schemas.microsoft.com/office/powerpoint/2010/main" val="318076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745E7A-C0FA-F041-A26A-A2CD0F8C4FFC}"/>
              </a:ext>
            </a:extLst>
          </p:cNvPr>
          <p:cNvSpPr>
            <a:spLocks noGrp="1"/>
          </p:cNvSpPr>
          <p:nvPr>
            <p:ph type="sldNum" sz="quarter" idx="12"/>
          </p:nvPr>
        </p:nvSpPr>
        <p:spPr/>
        <p:txBody>
          <a:bodyPr/>
          <a:lstStyle/>
          <a:p>
            <a:fld id="{3DB5E446-421A-E746-A83E-D1D14D8D9CBB}" type="slidenum">
              <a:rPr lang="en-US" smtClean="0"/>
              <a:pPr/>
              <a:t>17</a:t>
            </a:fld>
            <a:endParaRPr lang="en-US"/>
          </a:p>
        </p:txBody>
      </p:sp>
      <p:sp>
        <p:nvSpPr>
          <p:cNvPr id="3" name="Title 2">
            <a:extLst>
              <a:ext uri="{FF2B5EF4-FFF2-40B4-BE49-F238E27FC236}">
                <a16:creationId xmlns:a16="http://schemas.microsoft.com/office/drawing/2014/main" id="{16A7EDFF-910E-4076-ADD1-FC72054CCC9C}"/>
              </a:ext>
            </a:extLst>
          </p:cNvPr>
          <p:cNvSpPr>
            <a:spLocks noGrp="1"/>
          </p:cNvSpPr>
          <p:nvPr>
            <p:ph type="title"/>
          </p:nvPr>
        </p:nvSpPr>
        <p:spPr/>
        <p:txBody>
          <a:bodyPr>
            <a:normAutofit fontScale="90000"/>
          </a:bodyPr>
          <a:lstStyle/>
          <a:p>
            <a:r>
              <a:rPr lang="en-US" dirty="0"/>
              <a:t>Leading Big Box Retailer</a:t>
            </a:r>
          </a:p>
        </p:txBody>
      </p:sp>
      <p:sp>
        <p:nvSpPr>
          <p:cNvPr id="5" name="Content Placeholder 4">
            <a:extLst>
              <a:ext uri="{FF2B5EF4-FFF2-40B4-BE49-F238E27FC236}">
                <a16:creationId xmlns:a16="http://schemas.microsoft.com/office/drawing/2014/main" id="{2D8DE93E-7BF6-4633-8E02-740319944EF2}"/>
              </a:ext>
            </a:extLst>
          </p:cNvPr>
          <p:cNvSpPr>
            <a:spLocks noGrp="1"/>
          </p:cNvSpPr>
          <p:nvPr>
            <p:ph sz="half" idx="4294967295"/>
          </p:nvPr>
        </p:nvSpPr>
        <p:spPr>
          <a:xfrm>
            <a:off x="6776734" y="1576218"/>
            <a:ext cx="5166892" cy="3925887"/>
          </a:xfrm>
        </p:spPr>
        <p:txBody>
          <a:bodyPr>
            <a:normAutofit fontScale="55000" lnSpcReduction="20000"/>
          </a:bodyPr>
          <a:lstStyle/>
          <a:p>
            <a:r>
              <a:rPr lang="en-US" sz="1800" b="1" dirty="0"/>
              <a:t>Objective</a:t>
            </a:r>
          </a:p>
          <a:p>
            <a:pPr lvl="1"/>
            <a:r>
              <a:rPr lang="en-US" sz="1600" dirty="0"/>
              <a:t>Shrink attack surface and meet rigorous audit requirements imposed after prior breach</a:t>
            </a:r>
          </a:p>
          <a:p>
            <a:pPr lvl="1"/>
            <a:r>
              <a:rPr lang="en-US" sz="1600" dirty="0"/>
              <a:t>Establish an enterprise-wide solution for human and non-human credentials</a:t>
            </a:r>
          </a:p>
          <a:p>
            <a:pPr lvl="1"/>
            <a:r>
              <a:rPr lang="en-US" sz="1600" dirty="0"/>
              <a:t>Enable lean security team’s approval process to scale for thousands of developers</a:t>
            </a:r>
          </a:p>
          <a:p>
            <a:r>
              <a:rPr lang="en-US" sz="1800" b="1" dirty="0"/>
              <a:t>Approach</a:t>
            </a:r>
            <a:r>
              <a:rPr lang="en-US" dirty="0"/>
              <a:t> </a:t>
            </a:r>
          </a:p>
          <a:p>
            <a:pPr lvl="1"/>
            <a:r>
              <a:rPr lang="en-US" sz="1600" dirty="0"/>
              <a:t>Enable self-service provisioning for typical requests and route exceptions to the security team.</a:t>
            </a:r>
          </a:p>
          <a:p>
            <a:pPr lvl="1"/>
            <a:r>
              <a:rPr lang="en-US" sz="1600" dirty="0"/>
              <a:t>Automatically update secrets manager policies to give apps secure access to resources </a:t>
            </a:r>
          </a:p>
          <a:p>
            <a:pPr lvl="1"/>
            <a:r>
              <a:rPr lang="en-US" sz="1600" dirty="0"/>
              <a:t>Leverage PAM to protect human credentials</a:t>
            </a:r>
          </a:p>
          <a:p>
            <a:pPr>
              <a:spcBef>
                <a:spcPts val="600"/>
              </a:spcBef>
            </a:pPr>
            <a:r>
              <a:rPr lang="en-US" sz="1800" b="1" dirty="0"/>
              <a:t>Result/Outcome</a:t>
            </a:r>
          </a:p>
          <a:p>
            <a:pPr lvl="1">
              <a:spcBef>
                <a:spcPts val="600"/>
              </a:spcBef>
            </a:pPr>
            <a:r>
              <a:rPr lang="en-US" sz="1600" dirty="0"/>
              <a:t>Successfully rolling out across org.</a:t>
            </a:r>
            <a:endParaRPr lang="en-US" sz="2400" dirty="0"/>
          </a:p>
          <a:p>
            <a:endParaRPr lang="en-US" sz="1800" dirty="0"/>
          </a:p>
        </p:txBody>
      </p:sp>
      <p:sp>
        <p:nvSpPr>
          <p:cNvPr id="17" name="Text Placeholder 7">
            <a:extLst>
              <a:ext uri="{FF2B5EF4-FFF2-40B4-BE49-F238E27FC236}">
                <a16:creationId xmlns:a16="http://schemas.microsoft.com/office/drawing/2014/main" id="{EB14881D-3C84-4281-B03E-FF4154D99FEA}"/>
              </a:ext>
            </a:extLst>
          </p:cNvPr>
          <p:cNvSpPr txBox="1">
            <a:spLocks/>
          </p:cNvSpPr>
          <p:nvPr/>
        </p:nvSpPr>
        <p:spPr>
          <a:xfrm>
            <a:off x="248374" y="882587"/>
            <a:ext cx="10867537" cy="693631"/>
          </a:xfrm>
          <a:prstGeom prst="rect">
            <a:avLst/>
          </a:prstGeom>
        </p:spPr>
        <p:txBody>
          <a:bodyPr/>
          <a:lst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solidFill>
                  <a:srgbClr val="0070C0"/>
                </a:solidFill>
              </a:rPr>
              <a:t>Security works with developers on self-service for secure app access to databases</a:t>
            </a:r>
          </a:p>
        </p:txBody>
      </p:sp>
      <p:pic>
        <p:nvPicPr>
          <p:cNvPr id="2" name="Picture 1">
            <a:extLst>
              <a:ext uri="{FF2B5EF4-FFF2-40B4-BE49-F238E27FC236}">
                <a16:creationId xmlns:a16="http://schemas.microsoft.com/office/drawing/2014/main" id="{5883AA45-FD12-4669-8DA7-D5717FE79AB4}"/>
              </a:ext>
            </a:extLst>
          </p:cNvPr>
          <p:cNvPicPr>
            <a:picLocks noChangeAspect="1"/>
          </p:cNvPicPr>
          <p:nvPr/>
        </p:nvPicPr>
        <p:blipFill>
          <a:blip r:embed="rId3"/>
          <a:stretch>
            <a:fillRect/>
          </a:stretch>
        </p:blipFill>
        <p:spPr>
          <a:xfrm>
            <a:off x="248374" y="1576218"/>
            <a:ext cx="6201528" cy="4350518"/>
          </a:xfrm>
          <a:prstGeom prst="rect">
            <a:avLst/>
          </a:prstGeom>
        </p:spPr>
      </p:pic>
      <p:pic>
        <p:nvPicPr>
          <p:cNvPr id="9" name="Picture 8">
            <a:extLst>
              <a:ext uri="{FF2B5EF4-FFF2-40B4-BE49-F238E27FC236}">
                <a16:creationId xmlns:a16="http://schemas.microsoft.com/office/drawing/2014/main" id="{A01DDD1D-F855-4EE4-A5B9-DD4A29B7FA85}"/>
              </a:ext>
            </a:extLst>
          </p:cNvPr>
          <p:cNvPicPr>
            <a:picLocks noChangeAspect="1"/>
          </p:cNvPicPr>
          <p:nvPr/>
        </p:nvPicPr>
        <p:blipFill>
          <a:blip r:embed="rId4"/>
          <a:stretch>
            <a:fillRect/>
          </a:stretch>
        </p:blipFill>
        <p:spPr>
          <a:xfrm>
            <a:off x="1301952" y="5367696"/>
            <a:ext cx="490633" cy="441570"/>
          </a:xfrm>
          <a:prstGeom prst="rect">
            <a:avLst/>
          </a:prstGeom>
        </p:spPr>
      </p:pic>
      <p:sp>
        <p:nvSpPr>
          <p:cNvPr id="8" name="TextBox 7">
            <a:extLst>
              <a:ext uri="{FF2B5EF4-FFF2-40B4-BE49-F238E27FC236}">
                <a16:creationId xmlns:a16="http://schemas.microsoft.com/office/drawing/2014/main" id="{9CC70089-19E5-4C25-8941-D96C3065AC6F}"/>
              </a:ext>
            </a:extLst>
          </p:cNvPr>
          <p:cNvSpPr txBox="1"/>
          <p:nvPr/>
        </p:nvSpPr>
        <p:spPr>
          <a:xfrm>
            <a:off x="2992352" y="4594665"/>
            <a:ext cx="1094581" cy="540327"/>
          </a:xfrm>
          <a:prstGeom prst="rect">
            <a:avLst/>
          </a:prstGeom>
          <a:solidFill>
            <a:schemeClr val="bg1"/>
          </a:solidFill>
          <a:ln>
            <a:solidFill>
              <a:schemeClr val="bg1"/>
            </a:solidFill>
          </a:ln>
        </p:spPr>
        <p:txBody>
          <a:bodyPr wrap="none" rtlCol="0">
            <a:normAutofit/>
          </a:bodyPr>
          <a:lstStyle/>
          <a:p>
            <a:pPr algn="ctr"/>
            <a:r>
              <a:rPr lang="en-US" sz="900" b="1">
                <a:latin typeface="Bahnschrift SemiCondensed" panose="020B0502040204020203" pitchFamily="34" charset="0"/>
              </a:rPr>
              <a:t>CONJUR SECRETS</a:t>
            </a:r>
          </a:p>
          <a:p>
            <a:pPr algn="ctr"/>
            <a:r>
              <a:rPr lang="en-US" sz="900" b="1">
                <a:latin typeface="Bahnschrift SemiCondensed" panose="020B0502040204020203" pitchFamily="34" charset="0"/>
              </a:rPr>
              <a:t>MANAGER</a:t>
            </a:r>
          </a:p>
        </p:txBody>
      </p:sp>
    </p:spTree>
    <p:extLst>
      <p:ext uri="{BB962C8B-B14F-4D97-AF65-F5344CB8AC3E}">
        <p14:creationId xmlns:p14="http://schemas.microsoft.com/office/powerpoint/2010/main" val="224956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7A76D8-D1FD-9943-8E0E-23C5B47AAA5B}"/>
              </a:ext>
            </a:extLst>
          </p:cNvPr>
          <p:cNvSpPr>
            <a:spLocks noGrp="1"/>
          </p:cNvSpPr>
          <p:nvPr>
            <p:ph type="sldNum" sz="quarter" idx="12"/>
          </p:nvPr>
        </p:nvSpPr>
        <p:spPr/>
        <p:txBody>
          <a:bodyPr/>
          <a:lstStyle/>
          <a:p>
            <a:fld id="{3DB5E446-421A-E746-A83E-D1D14D8D9CBB}" type="slidenum">
              <a:rPr lang="en-US" smtClean="0"/>
              <a:pPr/>
              <a:t>18</a:t>
            </a:fld>
            <a:endParaRPr lang="en-US"/>
          </a:p>
        </p:txBody>
      </p:sp>
      <p:sp>
        <p:nvSpPr>
          <p:cNvPr id="3" name="Title 2">
            <a:extLst>
              <a:ext uri="{FF2B5EF4-FFF2-40B4-BE49-F238E27FC236}">
                <a16:creationId xmlns:a16="http://schemas.microsoft.com/office/drawing/2014/main" id="{547C7166-0EC7-9F4A-A8DA-1F47543BF290}"/>
              </a:ext>
            </a:extLst>
          </p:cNvPr>
          <p:cNvSpPr>
            <a:spLocks noGrp="1"/>
          </p:cNvSpPr>
          <p:nvPr>
            <p:ph type="title"/>
          </p:nvPr>
        </p:nvSpPr>
        <p:spPr/>
        <p:txBody>
          <a:bodyPr/>
          <a:lstStyle/>
          <a:p>
            <a:r>
              <a:rPr lang="en-US" dirty="0"/>
              <a:t>Large bank: Self Service Portal</a:t>
            </a:r>
          </a:p>
        </p:txBody>
      </p:sp>
      <p:grpSp>
        <p:nvGrpSpPr>
          <p:cNvPr id="6" name="Group 5">
            <a:extLst>
              <a:ext uri="{FF2B5EF4-FFF2-40B4-BE49-F238E27FC236}">
                <a16:creationId xmlns:a16="http://schemas.microsoft.com/office/drawing/2014/main" id="{24C3F01C-DB30-F44C-A71F-A548EABDABAC}"/>
              </a:ext>
            </a:extLst>
          </p:cNvPr>
          <p:cNvGrpSpPr/>
          <p:nvPr/>
        </p:nvGrpSpPr>
        <p:grpSpPr>
          <a:xfrm>
            <a:off x="2630259" y="1194287"/>
            <a:ext cx="7257129" cy="4716655"/>
            <a:chOff x="2630259" y="1194287"/>
            <a:chExt cx="7257129" cy="4716655"/>
          </a:xfrm>
        </p:grpSpPr>
        <p:pic>
          <p:nvPicPr>
            <p:cNvPr id="5" name="Picture 4" descr="A screenshot of a computer&#10;&#10;Description automatically generated with medium confidence">
              <a:extLst>
                <a:ext uri="{FF2B5EF4-FFF2-40B4-BE49-F238E27FC236}">
                  <a16:creationId xmlns:a16="http://schemas.microsoft.com/office/drawing/2014/main" id="{28552266-47D7-364B-A781-DA0303484889}"/>
                </a:ext>
              </a:extLst>
            </p:cNvPr>
            <p:cNvPicPr>
              <a:picLocks noChangeAspect="1"/>
            </p:cNvPicPr>
            <p:nvPr/>
          </p:nvPicPr>
          <p:blipFill rotWithShape="1">
            <a:blip r:embed="rId2"/>
            <a:srcRect l="17980" t="19404" r="33799" b="24879"/>
            <a:stretch/>
          </p:blipFill>
          <p:spPr>
            <a:xfrm>
              <a:off x="2630259" y="1194287"/>
              <a:ext cx="7257129" cy="4716655"/>
            </a:xfrm>
            <a:prstGeom prst="rect">
              <a:avLst/>
            </a:prstGeom>
            <a:ln>
              <a:solidFill>
                <a:schemeClr val="bg2">
                  <a:lumMod val="60000"/>
                  <a:lumOff val="40000"/>
                </a:schemeClr>
              </a:solidFill>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3B381A57-FCD2-484A-A6A8-F80404D50331}"/>
                </a:ext>
              </a:extLst>
            </p:cNvPr>
            <p:cNvSpPr/>
            <p:nvPr/>
          </p:nvSpPr>
          <p:spPr>
            <a:xfrm>
              <a:off x="2856216" y="1479479"/>
              <a:ext cx="719191" cy="246579"/>
            </a:xfrm>
            <a:prstGeom prst="rect">
              <a:avLst/>
            </a:prstGeom>
            <a:solidFill>
              <a:srgbClr val="F6F5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endParaRPr lang="en-US" sz="1400" b="0" i="0" dirty="0">
                <a:solidFill>
                  <a:schemeClr val="bg1"/>
                </a:solidFill>
                <a:ea typeface="Proxima Nova" charset="0"/>
                <a:cs typeface="Proxima Nova" charset="0"/>
              </a:endParaRPr>
            </a:p>
          </p:txBody>
        </p:sp>
      </p:grpSp>
    </p:spTree>
    <p:extLst>
      <p:ext uri="{BB962C8B-B14F-4D97-AF65-F5344CB8AC3E}">
        <p14:creationId xmlns:p14="http://schemas.microsoft.com/office/powerpoint/2010/main" val="2235791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7EF6C9-9225-BA4E-B88F-D8F81BE08DBF}"/>
              </a:ext>
            </a:extLst>
          </p:cNvPr>
          <p:cNvSpPr>
            <a:spLocks noGrp="1"/>
          </p:cNvSpPr>
          <p:nvPr>
            <p:ph type="sldNum" sz="quarter" idx="12"/>
          </p:nvPr>
        </p:nvSpPr>
        <p:spPr/>
        <p:txBody>
          <a:bodyPr/>
          <a:lstStyle/>
          <a:p>
            <a:fld id="{3DB5E446-421A-E746-A83E-D1D14D8D9CBB}" type="slidenum">
              <a:rPr lang="en-US" smtClean="0"/>
              <a:pPr/>
              <a:t>19</a:t>
            </a:fld>
            <a:endParaRPr lang="en-US"/>
          </a:p>
        </p:txBody>
      </p:sp>
      <p:sp>
        <p:nvSpPr>
          <p:cNvPr id="3" name="Title 2">
            <a:extLst>
              <a:ext uri="{FF2B5EF4-FFF2-40B4-BE49-F238E27FC236}">
                <a16:creationId xmlns:a16="http://schemas.microsoft.com/office/drawing/2014/main" id="{92C5FCC5-11A0-314C-A4F4-4514E06F78E2}"/>
              </a:ext>
            </a:extLst>
          </p:cNvPr>
          <p:cNvSpPr>
            <a:spLocks noGrp="1"/>
          </p:cNvSpPr>
          <p:nvPr>
            <p:ph type="title"/>
          </p:nvPr>
        </p:nvSpPr>
        <p:spPr/>
        <p:txBody>
          <a:bodyPr/>
          <a:lstStyle/>
          <a:p>
            <a:r>
              <a:rPr lang="en-US" dirty="0"/>
              <a:t>Large bank: Solution Overview</a:t>
            </a:r>
          </a:p>
        </p:txBody>
      </p:sp>
      <p:pic>
        <p:nvPicPr>
          <p:cNvPr id="5" name="Picture 4" descr="A screenshot of a computer screen&#10;&#10;Description automatically generated with medium confidence">
            <a:extLst>
              <a:ext uri="{FF2B5EF4-FFF2-40B4-BE49-F238E27FC236}">
                <a16:creationId xmlns:a16="http://schemas.microsoft.com/office/drawing/2014/main" id="{0F4693B5-59F1-8E4F-94CB-D93AE71844C3}"/>
              </a:ext>
            </a:extLst>
          </p:cNvPr>
          <p:cNvPicPr>
            <a:picLocks noChangeAspect="1"/>
          </p:cNvPicPr>
          <p:nvPr/>
        </p:nvPicPr>
        <p:blipFill rotWithShape="1">
          <a:blip r:embed="rId2"/>
          <a:srcRect l="13326" t="23132" r="23937" b="10978"/>
          <a:stretch/>
        </p:blipFill>
        <p:spPr>
          <a:xfrm>
            <a:off x="1774931" y="881254"/>
            <a:ext cx="9042748" cy="5342042"/>
          </a:xfrm>
          <a:prstGeom prst="rect">
            <a:avLst/>
          </a:prstGeom>
          <a:ln>
            <a:solidFill>
              <a:schemeClr val="bg2">
                <a:lumMod val="60000"/>
                <a:lumOff val="40000"/>
              </a:schemeClr>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FBB9D384-A867-1343-AB5E-89DA0C380F36}"/>
              </a:ext>
            </a:extLst>
          </p:cNvPr>
          <p:cNvSpPr txBox="1"/>
          <p:nvPr/>
        </p:nvSpPr>
        <p:spPr>
          <a:xfrm>
            <a:off x="1191986" y="3143250"/>
            <a:ext cx="0" cy="0"/>
          </a:xfrm>
          <a:prstGeom prst="rect">
            <a:avLst/>
          </a:prstGeom>
          <a:noFill/>
        </p:spPr>
        <p:txBody>
          <a:bodyPr wrap="none" rtlCol="0">
            <a:normAutofit fontScale="25000" lnSpcReduction="20000"/>
          </a:bodyPr>
          <a:lstStyle/>
          <a:p>
            <a:endParaRPr lang="en-US" dirty="0"/>
          </a:p>
        </p:txBody>
      </p:sp>
    </p:spTree>
    <p:extLst>
      <p:ext uri="{BB962C8B-B14F-4D97-AF65-F5344CB8AC3E}">
        <p14:creationId xmlns:p14="http://schemas.microsoft.com/office/powerpoint/2010/main" val="134963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CED0EA-B0E8-0D43-BD41-F8A81077E78B}"/>
              </a:ext>
            </a:extLst>
          </p:cNvPr>
          <p:cNvSpPr>
            <a:spLocks noGrp="1"/>
          </p:cNvSpPr>
          <p:nvPr>
            <p:ph type="title"/>
          </p:nvPr>
        </p:nvSpPr>
        <p:spPr/>
        <p:txBody>
          <a:bodyPr/>
          <a:lstStyle/>
          <a:p>
            <a:r>
              <a:rPr lang="en-US" dirty="0"/>
              <a:t>Secrets Management is more important than ever </a:t>
            </a:r>
          </a:p>
        </p:txBody>
      </p:sp>
      <p:pic>
        <p:nvPicPr>
          <p:cNvPr id="5" name="Picture 4">
            <a:extLst>
              <a:ext uri="{FF2B5EF4-FFF2-40B4-BE49-F238E27FC236}">
                <a16:creationId xmlns:a16="http://schemas.microsoft.com/office/drawing/2014/main" id="{5B32EDFB-46DA-9640-9B3F-C9E0DBF63A01}"/>
              </a:ext>
            </a:extLst>
          </p:cNvPr>
          <p:cNvPicPr>
            <a:picLocks noChangeAspect="1"/>
          </p:cNvPicPr>
          <p:nvPr/>
        </p:nvPicPr>
        <p:blipFill>
          <a:blip r:embed="rId2"/>
          <a:stretch>
            <a:fillRect/>
          </a:stretch>
        </p:blipFill>
        <p:spPr>
          <a:xfrm>
            <a:off x="3062154" y="1141229"/>
            <a:ext cx="8794098" cy="889452"/>
          </a:xfrm>
          <a:prstGeom prst="rect">
            <a:avLst/>
          </a:prstGeom>
        </p:spPr>
      </p:pic>
      <p:pic>
        <p:nvPicPr>
          <p:cNvPr id="6" name="Picture 5">
            <a:extLst>
              <a:ext uri="{FF2B5EF4-FFF2-40B4-BE49-F238E27FC236}">
                <a16:creationId xmlns:a16="http://schemas.microsoft.com/office/drawing/2014/main" id="{68822B21-CDA1-784D-8BF4-7F072B79B476}"/>
              </a:ext>
            </a:extLst>
          </p:cNvPr>
          <p:cNvPicPr>
            <a:picLocks noChangeAspect="1"/>
          </p:cNvPicPr>
          <p:nvPr/>
        </p:nvPicPr>
        <p:blipFill>
          <a:blip r:embed="rId3"/>
          <a:stretch>
            <a:fillRect/>
          </a:stretch>
        </p:blipFill>
        <p:spPr>
          <a:xfrm>
            <a:off x="310059" y="1315858"/>
            <a:ext cx="2318345" cy="714823"/>
          </a:xfrm>
          <a:prstGeom prst="rect">
            <a:avLst/>
          </a:prstGeom>
        </p:spPr>
      </p:pic>
      <p:pic>
        <p:nvPicPr>
          <p:cNvPr id="7" name="Picture 6">
            <a:extLst>
              <a:ext uri="{FF2B5EF4-FFF2-40B4-BE49-F238E27FC236}">
                <a16:creationId xmlns:a16="http://schemas.microsoft.com/office/drawing/2014/main" id="{C27E3048-E3AD-8440-B1F2-C78DE70A1769}"/>
              </a:ext>
            </a:extLst>
          </p:cNvPr>
          <p:cNvPicPr>
            <a:picLocks noChangeAspect="1"/>
          </p:cNvPicPr>
          <p:nvPr/>
        </p:nvPicPr>
        <p:blipFill>
          <a:blip r:embed="rId4"/>
          <a:stretch>
            <a:fillRect/>
          </a:stretch>
        </p:blipFill>
        <p:spPr>
          <a:xfrm>
            <a:off x="3287253" y="1993900"/>
            <a:ext cx="7434548" cy="1278697"/>
          </a:xfrm>
          <a:prstGeom prst="rect">
            <a:avLst/>
          </a:prstGeom>
        </p:spPr>
      </p:pic>
      <p:sp>
        <p:nvSpPr>
          <p:cNvPr id="12" name="Rectangle 11">
            <a:extLst>
              <a:ext uri="{FF2B5EF4-FFF2-40B4-BE49-F238E27FC236}">
                <a16:creationId xmlns:a16="http://schemas.microsoft.com/office/drawing/2014/main" id="{517F45CF-DCFC-F943-87EA-563F8E106E5D}"/>
              </a:ext>
            </a:extLst>
          </p:cNvPr>
          <p:cNvSpPr/>
          <p:nvPr/>
        </p:nvSpPr>
        <p:spPr>
          <a:xfrm>
            <a:off x="1064819" y="3585404"/>
            <a:ext cx="10442369" cy="1508105"/>
          </a:xfrm>
          <a:prstGeom prst="rect">
            <a:avLst/>
          </a:prstGeom>
          <a:solidFill>
            <a:schemeClr val="bg1">
              <a:lumMod val="75000"/>
            </a:schemeClr>
          </a:solidFill>
        </p:spPr>
        <p:style>
          <a:lnRef idx="0">
            <a:schemeClr val="accent6"/>
          </a:lnRef>
          <a:fillRef idx="3">
            <a:schemeClr val="accent6"/>
          </a:fillRef>
          <a:effectRef idx="3">
            <a:schemeClr val="accent6"/>
          </a:effectRef>
          <a:fontRef idx="minor">
            <a:schemeClr val="lt1"/>
          </a:fontRef>
        </p:style>
        <p:txBody>
          <a:bodyPr wrap="square">
            <a:spAutoFit/>
          </a:bodyPr>
          <a:lstStyle/>
          <a:p>
            <a:r>
              <a:rPr lang="en-US" sz="2000" b="1" dirty="0">
                <a:solidFill>
                  <a:schemeClr val="bg1">
                    <a:lumMod val="95000"/>
                  </a:schemeClr>
                </a:solidFill>
                <a:latin typeface="Helvetica Neue" panose="02000503000000020004" pitchFamily="2" charset="0"/>
              </a:rPr>
              <a:t>Supply chain attack </a:t>
            </a:r>
            <a:r>
              <a:rPr lang="en-US" dirty="0">
                <a:solidFill>
                  <a:srgbClr val="16161D"/>
                </a:solidFill>
                <a:latin typeface="Helvetica Neue" panose="02000503000000020004" pitchFamily="2" charset="0"/>
              </a:rPr>
              <a:t>covers any instance where an attacker interferes with or hijacks software development lifecycle, This can happen when:</a:t>
            </a:r>
          </a:p>
          <a:p>
            <a:pPr marL="285750" indent="-285750">
              <a:buFont typeface="Arial" panose="020B0604020202020204" pitchFamily="34" charset="0"/>
              <a:buChar char="•"/>
            </a:pPr>
            <a:r>
              <a:rPr lang="en-US" dirty="0">
                <a:solidFill>
                  <a:srgbClr val="16161D"/>
                </a:solidFill>
                <a:latin typeface="Helvetica Neue" panose="02000503000000020004" pitchFamily="2" charset="0"/>
              </a:rPr>
              <a:t>Code libraries being used in a software build are tainted.</a:t>
            </a:r>
          </a:p>
          <a:p>
            <a:pPr marL="285750" indent="-285750">
              <a:buFont typeface="Arial" panose="020B0604020202020204" pitchFamily="34" charset="0"/>
              <a:buChar char="•"/>
            </a:pPr>
            <a:r>
              <a:rPr lang="en-US" dirty="0">
                <a:solidFill>
                  <a:srgbClr val="16161D"/>
                </a:solidFill>
                <a:latin typeface="Helvetica Neue" panose="02000503000000020004" pitchFamily="2" charset="0"/>
              </a:rPr>
              <a:t>Code-signing certificates are stolen.</a:t>
            </a:r>
          </a:p>
          <a:p>
            <a:pPr marL="285750" indent="-285750">
              <a:buFont typeface="Arial" panose="020B0604020202020204" pitchFamily="34" charset="0"/>
              <a:buChar char="•"/>
            </a:pPr>
            <a:r>
              <a:rPr lang="en-US" dirty="0">
                <a:solidFill>
                  <a:srgbClr val="16161D"/>
                </a:solidFill>
                <a:latin typeface="Helvetica Neue" panose="02000503000000020004" pitchFamily="2" charset="0"/>
              </a:rPr>
              <a:t>when a server hosting software-as-a-service (SaaS) is compromised.</a:t>
            </a:r>
            <a:endParaRPr lang="en-US" dirty="0"/>
          </a:p>
        </p:txBody>
      </p:sp>
      <p:sp>
        <p:nvSpPr>
          <p:cNvPr id="9" name="Slide Number Placeholder 8">
            <a:extLst>
              <a:ext uri="{FF2B5EF4-FFF2-40B4-BE49-F238E27FC236}">
                <a16:creationId xmlns:a16="http://schemas.microsoft.com/office/drawing/2014/main" id="{201EF8CC-B9BE-2244-870F-EF84B6F2C1E4}"/>
              </a:ext>
            </a:extLst>
          </p:cNvPr>
          <p:cNvSpPr>
            <a:spLocks noGrp="1"/>
          </p:cNvSpPr>
          <p:nvPr>
            <p:ph type="sldNum" sz="quarter" idx="12"/>
          </p:nvPr>
        </p:nvSpPr>
        <p:spPr/>
        <p:txBody>
          <a:bodyPr/>
          <a:lstStyle/>
          <a:p>
            <a:fld id="{3DB5E446-421A-E746-A83E-D1D14D8D9CBB}" type="slidenum">
              <a:rPr lang="en-US" smtClean="0"/>
              <a:pPr/>
              <a:t>2</a:t>
            </a:fld>
            <a:endParaRPr lang="en-US"/>
          </a:p>
        </p:txBody>
      </p:sp>
    </p:spTree>
    <p:extLst>
      <p:ext uri="{BB962C8B-B14F-4D97-AF65-F5344CB8AC3E}">
        <p14:creationId xmlns:p14="http://schemas.microsoft.com/office/powerpoint/2010/main" val="4112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69CB6D0-0825-3D47-8130-8787C3706F54}"/>
              </a:ext>
            </a:extLst>
          </p:cNvPr>
          <p:cNvSpPr>
            <a:spLocks noGrp="1"/>
          </p:cNvSpPr>
          <p:nvPr>
            <p:ph type="sldNum" sz="quarter" idx="12"/>
          </p:nvPr>
        </p:nvSpPr>
        <p:spPr/>
        <p:txBody>
          <a:bodyPr/>
          <a:lstStyle/>
          <a:p>
            <a:fld id="{3DB5E446-421A-E746-A83E-D1D14D8D9CBB}" type="slidenum">
              <a:rPr lang="en-US" smtClean="0"/>
              <a:pPr/>
              <a:t>20</a:t>
            </a:fld>
            <a:endParaRPr lang="en-US"/>
          </a:p>
        </p:txBody>
      </p:sp>
      <p:sp>
        <p:nvSpPr>
          <p:cNvPr id="3" name="Title 2">
            <a:extLst>
              <a:ext uri="{FF2B5EF4-FFF2-40B4-BE49-F238E27FC236}">
                <a16:creationId xmlns:a16="http://schemas.microsoft.com/office/drawing/2014/main" id="{86B69796-1795-9C4B-BFE6-5A5E4410FD0B}"/>
              </a:ext>
            </a:extLst>
          </p:cNvPr>
          <p:cNvSpPr>
            <a:spLocks noGrp="1"/>
          </p:cNvSpPr>
          <p:nvPr>
            <p:ph type="title"/>
          </p:nvPr>
        </p:nvSpPr>
        <p:spPr/>
        <p:txBody>
          <a:bodyPr/>
          <a:lstStyle/>
          <a:p>
            <a:r>
              <a:rPr lang="en-US" dirty="0"/>
              <a:t>Large bank: A vault for each environment</a:t>
            </a:r>
          </a:p>
        </p:txBody>
      </p:sp>
      <p:pic>
        <p:nvPicPr>
          <p:cNvPr id="5" name="Picture 4" descr="A screenshot of a computer screen&#10;&#10;Description automatically generated with medium confidence">
            <a:extLst>
              <a:ext uri="{FF2B5EF4-FFF2-40B4-BE49-F238E27FC236}">
                <a16:creationId xmlns:a16="http://schemas.microsoft.com/office/drawing/2014/main" id="{38BD1313-6481-5345-A330-399F5A7C73DE}"/>
              </a:ext>
            </a:extLst>
          </p:cNvPr>
          <p:cNvPicPr>
            <a:picLocks noChangeAspect="1"/>
          </p:cNvPicPr>
          <p:nvPr/>
        </p:nvPicPr>
        <p:blipFill rotWithShape="1">
          <a:blip r:embed="rId2"/>
          <a:srcRect l="12724" t="23214" r="39939" b="8215"/>
          <a:stretch/>
        </p:blipFill>
        <p:spPr>
          <a:xfrm>
            <a:off x="2285644" y="787853"/>
            <a:ext cx="6858541" cy="5588454"/>
          </a:xfrm>
          <a:prstGeom prst="rect">
            <a:avLst/>
          </a:prstGeom>
          <a:ln>
            <a:solidFill>
              <a:schemeClr val="bg2">
                <a:lumMod val="60000"/>
                <a:lumOff val="4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1140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68D15D-D26E-E94C-B7B1-697A61F02F95}"/>
              </a:ext>
            </a:extLst>
          </p:cNvPr>
          <p:cNvSpPr>
            <a:spLocks noGrp="1"/>
          </p:cNvSpPr>
          <p:nvPr>
            <p:ph type="sldNum" sz="quarter" idx="12"/>
          </p:nvPr>
        </p:nvSpPr>
        <p:spPr/>
        <p:txBody>
          <a:bodyPr/>
          <a:lstStyle/>
          <a:p>
            <a:fld id="{3DB5E446-421A-E746-A83E-D1D14D8D9CBB}" type="slidenum">
              <a:rPr lang="en-US" smtClean="0"/>
              <a:pPr/>
              <a:t>21</a:t>
            </a:fld>
            <a:endParaRPr lang="en-US"/>
          </a:p>
        </p:txBody>
      </p:sp>
      <p:sp>
        <p:nvSpPr>
          <p:cNvPr id="3" name="Title 2">
            <a:extLst>
              <a:ext uri="{FF2B5EF4-FFF2-40B4-BE49-F238E27FC236}">
                <a16:creationId xmlns:a16="http://schemas.microsoft.com/office/drawing/2014/main" id="{CB880B08-7C5A-5A4C-85DF-F5F0CFCB401F}"/>
              </a:ext>
            </a:extLst>
          </p:cNvPr>
          <p:cNvSpPr>
            <a:spLocks noGrp="1"/>
          </p:cNvSpPr>
          <p:nvPr>
            <p:ph type="title"/>
          </p:nvPr>
        </p:nvSpPr>
        <p:spPr/>
        <p:txBody>
          <a:bodyPr/>
          <a:lstStyle/>
          <a:p>
            <a:r>
              <a:rPr lang="en-US" dirty="0"/>
              <a:t>Large bank: Workflows</a:t>
            </a:r>
          </a:p>
        </p:txBody>
      </p:sp>
      <p:pic>
        <p:nvPicPr>
          <p:cNvPr id="5" name="Picture 4" descr="A screenshot of a computer&#10;&#10;Description automatically generated with medium confidence">
            <a:extLst>
              <a:ext uri="{FF2B5EF4-FFF2-40B4-BE49-F238E27FC236}">
                <a16:creationId xmlns:a16="http://schemas.microsoft.com/office/drawing/2014/main" id="{C78A3899-183D-FB4B-808F-EE474BC0D345}"/>
              </a:ext>
            </a:extLst>
          </p:cNvPr>
          <p:cNvPicPr>
            <a:picLocks noChangeAspect="1"/>
          </p:cNvPicPr>
          <p:nvPr/>
        </p:nvPicPr>
        <p:blipFill rotWithShape="1">
          <a:blip r:embed="rId2"/>
          <a:srcRect l="12521" t="23297" r="17962" b="8452"/>
          <a:stretch/>
        </p:blipFill>
        <p:spPr>
          <a:xfrm>
            <a:off x="1083061" y="906236"/>
            <a:ext cx="9638740" cy="5323116"/>
          </a:xfrm>
          <a:prstGeom prst="rect">
            <a:avLst/>
          </a:prstGeom>
          <a:ln>
            <a:solidFill>
              <a:schemeClr val="bg2">
                <a:lumMod val="60000"/>
                <a:lumOff val="4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79029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8C6727-5308-E84F-939B-E67CC33011C8}"/>
              </a:ext>
            </a:extLst>
          </p:cNvPr>
          <p:cNvSpPr>
            <a:spLocks noGrp="1"/>
          </p:cNvSpPr>
          <p:nvPr>
            <p:ph type="title"/>
          </p:nvPr>
        </p:nvSpPr>
        <p:spPr>
          <a:xfrm>
            <a:off x="3804605" y="2978210"/>
            <a:ext cx="6654628" cy="923330"/>
          </a:xfrm>
        </p:spPr>
        <p:txBody>
          <a:bodyPr/>
          <a:lstStyle/>
          <a:p>
            <a:r>
              <a:rPr lang="en-US" dirty="0"/>
              <a:t>Demo</a:t>
            </a:r>
          </a:p>
        </p:txBody>
      </p:sp>
      <p:sp>
        <p:nvSpPr>
          <p:cNvPr id="2" name="Slide Number Placeholder 1">
            <a:extLst>
              <a:ext uri="{FF2B5EF4-FFF2-40B4-BE49-F238E27FC236}">
                <a16:creationId xmlns:a16="http://schemas.microsoft.com/office/drawing/2014/main" id="{57858F4B-BA59-C840-ACCC-0F93E7ACABCA}"/>
              </a:ext>
            </a:extLst>
          </p:cNvPr>
          <p:cNvSpPr>
            <a:spLocks noGrp="1"/>
          </p:cNvSpPr>
          <p:nvPr>
            <p:ph type="sldNum" sz="quarter" idx="12"/>
          </p:nvPr>
        </p:nvSpPr>
        <p:spPr/>
        <p:txBody>
          <a:bodyPr/>
          <a:lstStyle/>
          <a:p>
            <a:fld id="{3DB5E446-421A-E746-A83E-D1D14D8D9CBB}" type="slidenum">
              <a:rPr lang="en-US" smtClean="0"/>
              <a:pPr/>
              <a:t>22</a:t>
            </a:fld>
            <a:endParaRPr lang="en-US"/>
          </a:p>
        </p:txBody>
      </p:sp>
    </p:spTree>
    <p:extLst>
      <p:ext uri="{BB962C8B-B14F-4D97-AF65-F5344CB8AC3E}">
        <p14:creationId xmlns:p14="http://schemas.microsoft.com/office/powerpoint/2010/main" val="1215354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819A85-E208-5B40-9B99-2772DF5AE842}"/>
              </a:ext>
            </a:extLst>
          </p:cNvPr>
          <p:cNvSpPr>
            <a:spLocks noGrp="1"/>
          </p:cNvSpPr>
          <p:nvPr>
            <p:ph type="sldNum" sz="quarter" idx="12"/>
          </p:nvPr>
        </p:nvSpPr>
        <p:spPr/>
        <p:txBody>
          <a:bodyPr/>
          <a:lstStyle/>
          <a:p>
            <a:fld id="{3DB5E446-421A-E746-A83E-D1D14D8D9CBB}" type="slidenum">
              <a:rPr lang="en-US" smtClean="0"/>
              <a:pPr/>
              <a:t>23</a:t>
            </a:fld>
            <a:endParaRPr lang="en-US"/>
          </a:p>
        </p:txBody>
      </p:sp>
      <p:sp>
        <p:nvSpPr>
          <p:cNvPr id="3" name="Title 2">
            <a:extLst>
              <a:ext uri="{FF2B5EF4-FFF2-40B4-BE49-F238E27FC236}">
                <a16:creationId xmlns:a16="http://schemas.microsoft.com/office/drawing/2014/main" id="{29F761D7-3F9F-BA4F-B2FB-24C0ECDBCED0}"/>
              </a:ext>
            </a:extLst>
          </p:cNvPr>
          <p:cNvSpPr>
            <a:spLocks noGrp="1"/>
          </p:cNvSpPr>
          <p:nvPr>
            <p:ph type="title"/>
          </p:nvPr>
        </p:nvSpPr>
        <p:spPr/>
        <p:txBody>
          <a:bodyPr/>
          <a:lstStyle/>
          <a:p>
            <a:r>
              <a:rPr lang="en-US" dirty="0"/>
              <a:t>Solution values </a:t>
            </a:r>
          </a:p>
        </p:txBody>
      </p:sp>
      <p:sp>
        <p:nvSpPr>
          <p:cNvPr id="12" name="Rectangle 11">
            <a:extLst>
              <a:ext uri="{FF2B5EF4-FFF2-40B4-BE49-F238E27FC236}">
                <a16:creationId xmlns:a16="http://schemas.microsoft.com/office/drawing/2014/main" id="{68F32882-1CD6-9148-9B18-0EC40C358BB1}"/>
              </a:ext>
            </a:extLst>
          </p:cNvPr>
          <p:cNvSpPr/>
          <p:nvPr/>
        </p:nvSpPr>
        <p:spPr>
          <a:xfrm>
            <a:off x="1116280" y="828868"/>
            <a:ext cx="3053937" cy="691175"/>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2400" b="0" i="0" dirty="0">
                <a:solidFill>
                  <a:schemeClr val="bg1"/>
                </a:solidFill>
                <a:ea typeface="Proxima Nova" charset="0"/>
                <a:cs typeface="Proxima Nova" charset="0"/>
              </a:rPr>
              <a:t>Code</a:t>
            </a:r>
          </a:p>
        </p:txBody>
      </p:sp>
      <p:sp>
        <p:nvSpPr>
          <p:cNvPr id="13" name="Rectangle 12">
            <a:extLst>
              <a:ext uri="{FF2B5EF4-FFF2-40B4-BE49-F238E27FC236}">
                <a16:creationId xmlns:a16="http://schemas.microsoft.com/office/drawing/2014/main" id="{027495B6-3D8F-7242-89D4-957567B7D7EC}"/>
              </a:ext>
            </a:extLst>
          </p:cNvPr>
          <p:cNvSpPr/>
          <p:nvPr/>
        </p:nvSpPr>
        <p:spPr>
          <a:xfrm>
            <a:off x="1116281" y="1567545"/>
            <a:ext cx="3053936" cy="162692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indent="-285750">
              <a:buFont typeface="Arial" panose="020B0604020202020204" pitchFamily="34" charset="0"/>
              <a:buChar char="•"/>
            </a:pPr>
            <a:r>
              <a:rPr lang="en-US" b="0" i="0" dirty="0">
                <a:solidFill>
                  <a:schemeClr val="bg1"/>
                </a:solidFill>
                <a:ea typeface="Proxima Nova" charset="0"/>
                <a:cs typeface="Proxima Nova" charset="0"/>
              </a:rPr>
              <a:t>Easy to use</a:t>
            </a:r>
          </a:p>
          <a:p>
            <a:pPr marL="285750" indent="-285750">
              <a:buFont typeface="Arial" panose="020B0604020202020204" pitchFamily="34" charset="0"/>
              <a:buChar char="•"/>
            </a:pPr>
            <a:r>
              <a:rPr lang="en-US" dirty="0"/>
              <a:t>Open </a:t>
            </a:r>
            <a:r>
              <a:rPr lang="en-US" dirty="0" err="1"/>
              <a:t>RestAPI</a:t>
            </a:r>
            <a:r>
              <a:rPr lang="en-US" dirty="0"/>
              <a:t> </a:t>
            </a:r>
          </a:p>
          <a:p>
            <a:pPr marL="285750" indent="-285750">
              <a:buFont typeface="Arial" panose="020B0604020202020204" pitchFamily="34" charset="0"/>
              <a:buChar char="•"/>
            </a:pPr>
            <a:r>
              <a:rPr lang="en-US" dirty="0"/>
              <a:t>Transparent to apps</a:t>
            </a:r>
          </a:p>
          <a:p>
            <a:endParaRPr lang="en-US" dirty="0"/>
          </a:p>
          <a:p>
            <a:endParaRPr lang="en-US" sz="1600" b="0" i="0" dirty="0">
              <a:solidFill>
                <a:schemeClr val="bg1"/>
              </a:solidFill>
              <a:ea typeface="Proxima Nova" charset="0"/>
              <a:cs typeface="Proxima Nova" charset="0"/>
            </a:endParaRPr>
          </a:p>
          <a:p>
            <a:pPr marL="285750" indent="-285750">
              <a:buFont typeface="Arial" panose="020B0604020202020204" pitchFamily="34" charset="0"/>
              <a:buChar char="•"/>
            </a:pPr>
            <a:endParaRPr lang="en-US" sz="1400" b="0" i="0" dirty="0">
              <a:solidFill>
                <a:schemeClr val="bg1"/>
              </a:solidFill>
              <a:ea typeface="Proxima Nova" charset="0"/>
              <a:cs typeface="Proxima Nova" charset="0"/>
            </a:endParaRPr>
          </a:p>
        </p:txBody>
      </p:sp>
      <p:sp>
        <p:nvSpPr>
          <p:cNvPr id="14" name="Rectangle 13">
            <a:extLst>
              <a:ext uri="{FF2B5EF4-FFF2-40B4-BE49-F238E27FC236}">
                <a16:creationId xmlns:a16="http://schemas.microsoft.com/office/drawing/2014/main" id="{19DDA16E-A6AF-BB48-A8B4-B4F37EB855D4}"/>
              </a:ext>
            </a:extLst>
          </p:cNvPr>
          <p:cNvSpPr/>
          <p:nvPr/>
        </p:nvSpPr>
        <p:spPr>
          <a:xfrm>
            <a:off x="4366162" y="828867"/>
            <a:ext cx="3053937" cy="691175"/>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2400" b="0" i="0" dirty="0">
                <a:solidFill>
                  <a:schemeClr val="bg1"/>
                </a:solidFill>
                <a:ea typeface="Proxima Nova" charset="0"/>
                <a:cs typeface="Proxima Nova" charset="0"/>
              </a:rPr>
              <a:t>CI/CD</a:t>
            </a:r>
          </a:p>
        </p:txBody>
      </p:sp>
      <p:sp>
        <p:nvSpPr>
          <p:cNvPr id="15" name="Rectangle 14">
            <a:extLst>
              <a:ext uri="{FF2B5EF4-FFF2-40B4-BE49-F238E27FC236}">
                <a16:creationId xmlns:a16="http://schemas.microsoft.com/office/drawing/2014/main" id="{3B30DFBD-A65C-CE4D-8107-E3FEFBA4C0B9}"/>
              </a:ext>
            </a:extLst>
          </p:cNvPr>
          <p:cNvSpPr/>
          <p:nvPr/>
        </p:nvSpPr>
        <p:spPr>
          <a:xfrm>
            <a:off x="4366162" y="1567545"/>
            <a:ext cx="3053936" cy="162692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indent="-285750">
              <a:buFont typeface="Arial" panose="020B0604020202020204" pitchFamily="34" charset="0"/>
              <a:buChar char="•"/>
            </a:pPr>
            <a:r>
              <a:rPr lang="en-US" sz="1600" dirty="0"/>
              <a:t>Out of the box plugins</a:t>
            </a:r>
          </a:p>
          <a:p>
            <a:r>
              <a:rPr lang="en-US" sz="1600" dirty="0"/>
              <a:t> 	Jenkins, </a:t>
            </a:r>
          </a:p>
          <a:p>
            <a:r>
              <a:rPr lang="en-US" sz="1600" dirty="0"/>
              <a:t>	GitLab,</a:t>
            </a:r>
          </a:p>
          <a:p>
            <a:r>
              <a:rPr lang="en-US" sz="1600" dirty="0"/>
              <a:t>	Ansible,</a:t>
            </a:r>
          </a:p>
          <a:p>
            <a:r>
              <a:rPr lang="en-US" sz="1600" dirty="0"/>
              <a:t>	Terraform,</a:t>
            </a:r>
          </a:p>
          <a:p>
            <a:r>
              <a:rPr lang="en-US" sz="1600" dirty="0"/>
              <a:t>	and more ….</a:t>
            </a:r>
          </a:p>
          <a:p>
            <a:endParaRPr lang="en-US" sz="1600" dirty="0"/>
          </a:p>
          <a:p>
            <a:pPr marL="285750" indent="-285750">
              <a:buFont typeface="Arial" panose="020B0604020202020204" pitchFamily="34" charset="0"/>
              <a:buChar char="•"/>
            </a:pPr>
            <a:endParaRPr lang="en-US" sz="1600" b="0" i="0" dirty="0">
              <a:solidFill>
                <a:schemeClr val="bg1"/>
              </a:solidFill>
              <a:ea typeface="Proxima Nova" charset="0"/>
              <a:cs typeface="Proxima Nova" charset="0"/>
            </a:endParaRPr>
          </a:p>
          <a:p>
            <a:pPr marL="285750" indent="-285750">
              <a:buFont typeface="Arial" panose="020B0604020202020204" pitchFamily="34" charset="0"/>
              <a:buChar char="•"/>
            </a:pPr>
            <a:endParaRPr lang="en-US" sz="1400" b="0" i="0" dirty="0">
              <a:solidFill>
                <a:schemeClr val="bg1"/>
              </a:solidFill>
              <a:ea typeface="Proxima Nova" charset="0"/>
              <a:cs typeface="Proxima Nova" charset="0"/>
            </a:endParaRPr>
          </a:p>
        </p:txBody>
      </p:sp>
      <p:sp>
        <p:nvSpPr>
          <p:cNvPr id="16" name="Rectangle 15">
            <a:extLst>
              <a:ext uri="{FF2B5EF4-FFF2-40B4-BE49-F238E27FC236}">
                <a16:creationId xmlns:a16="http://schemas.microsoft.com/office/drawing/2014/main" id="{AC354C0A-6447-4D44-A94C-9625865BE5F9}"/>
              </a:ext>
            </a:extLst>
          </p:cNvPr>
          <p:cNvSpPr/>
          <p:nvPr/>
        </p:nvSpPr>
        <p:spPr>
          <a:xfrm>
            <a:off x="7616044" y="828868"/>
            <a:ext cx="3059874" cy="691175"/>
          </a:xfrm>
          <a:prstGeom prst="rect">
            <a:avLst/>
          </a:prstGeom>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2400" b="0" i="0" dirty="0">
                <a:solidFill>
                  <a:schemeClr val="bg1"/>
                </a:solidFill>
                <a:ea typeface="Proxima Nova" charset="0"/>
                <a:cs typeface="Proxima Nova" charset="0"/>
              </a:rPr>
              <a:t>Production</a:t>
            </a:r>
          </a:p>
          <a:p>
            <a:pPr algn="ctr"/>
            <a:r>
              <a:rPr lang="en-US" sz="1400" dirty="0">
                <a:solidFill>
                  <a:schemeClr val="bg1"/>
                </a:solidFill>
                <a:ea typeface="Proxima Nova" charset="0"/>
                <a:cs typeface="Proxima Nova" charset="0"/>
              </a:rPr>
              <a:t>On prem or cloud </a:t>
            </a:r>
            <a:r>
              <a:rPr lang="en-US" sz="1400" b="0" i="0" dirty="0">
                <a:solidFill>
                  <a:schemeClr val="bg1"/>
                </a:solidFill>
                <a:ea typeface="Proxima Nova" charset="0"/>
                <a:cs typeface="Proxima Nova" charset="0"/>
              </a:rPr>
              <a:t> </a:t>
            </a:r>
          </a:p>
        </p:txBody>
      </p:sp>
      <p:sp>
        <p:nvSpPr>
          <p:cNvPr id="17" name="Rectangle 16">
            <a:extLst>
              <a:ext uri="{FF2B5EF4-FFF2-40B4-BE49-F238E27FC236}">
                <a16:creationId xmlns:a16="http://schemas.microsoft.com/office/drawing/2014/main" id="{B86E36AA-7FD0-E746-8A57-7DC4DF4DF252}"/>
              </a:ext>
            </a:extLst>
          </p:cNvPr>
          <p:cNvSpPr/>
          <p:nvPr/>
        </p:nvSpPr>
        <p:spPr>
          <a:xfrm>
            <a:off x="7616044" y="1567545"/>
            <a:ext cx="3059874" cy="1626920"/>
          </a:xfrm>
          <a:prstGeom prst="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285750" indent="-285750">
              <a:buFont typeface="Arial" panose="020B0604020202020204" pitchFamily="34" charset="0"/>
              <a:buChar char="•"/>
            </a:pPr>
            <a:r>
              <a:rPr lang="en-US" sz="1600" dirty="0"/>
              <a:t>Cloud authenticators</a:t>
            </a:r>
          </a:p>
          <a:p>
            <a:pPr marL="285750" indent="-285750">
              <a:buFont typeface="Arial" panose="020B0604020202020204" pitchFamily="34" charset="0"/>
              <a:buChar char="•"/>
            </a:pPr>
            <a:r>
              <a:rPr lang="en-US" sz="1600" dirty="0"/>
              <a:t>Autoscaling/HA solution </a:t>
            </a:r>
          </a:p>
          <a:p>
            <a:pPr marL="285750" indent="-285750">
              <a:buFont typeface="Arial" panose="020B0604020202020204" pitchFamily="34" charset="0"/>
              <a:buChar char="•"/>
            </a:pPr>
            <a:r>
              <a:rPr lang="en-US" sz="1600" dirty="0"/>
              <a:t>Native integrations with K8s and OpenShift </a:t>
            </a:r>
          </a:p>
          <a:p>
            <a:endParaRPr lang="en-US" sz="1600" dirty="0"/>
          </a:p>
          <a:p>
            <a:pPr marL="285750" indent="-285750">
              <a:buFont typeface="Arial" panose="020B0604020202020204" pitchFamily="34" charset="0"/>
              <a:buChar char="•"/>
            </a:pPr>
            <a:endParaRPr lang="en-US" sz="1600" b="0" i="0" dirty="0">
              <a:solidFill>
                <a:schemeClr val="bg1"/>
              </a:solidFill>
              <a:ea typeface="Proxima Nova" charset="0"/>
              <a:cs typeface="Proxima Nova" charset="0"/>
            </a:endParaRPr>
          </a:p>
          <a:p>
            <a:pPr marL="285750" indent="-285750">
              <a:buFont typeface="Arial" panose="020B0604020202020204" pitchFamily="34" charset="0"/>
              <a:buChar char="•"/>
            </a:pPr>
            <a:endParaRPr lang="en-US" sz="1400" b="0" i="0" dirty="0">
              <a:solidFill>
                <a:schemeClr val="bg1"/>
              </a:solidFill>
              <a:ea typeface="Proxima Nova" charset="0"/>
              <a:cs typeface="Proxima Nova" charset="0"/>
            </a:endParaRPr>
          </a:p>
        </p:txBody>
      </p:sp>
      <p:sp>
        <p:nvSpPr>
          <p:cNvPr id="19" name="Rectangle 18">
            <a:extLst>
              <a:ext uri="{FF2B5EF4-FFF2-40B4-BE49-F238E27FC236}">
                <a16:creationId xmlns:a16="http://schemas.microsoft.com/office/drawing/2014/main" id="{F0B88177-6C04-FD41-ABB6-5B07D734A3E5}"/>
              </a:ext>
            </a:extLst>
          </p:cNvPr>
          <p:cNvSpPr/>
          <p:nvPr/>
        </p:nvSpPr>
        <p:spPr>
          <a:xfrm>
            <a:off x="1113311" y="3297205"/>
            <a:ext cx="9559638" cy="691176"/>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algn="ctr"/>
            <a:r>
              <a:rPr lang="en-US" sz="2400" i="0" dirty="0">
                <a:solidFill>
                  <a:schemeClr val="bg1"/>
                </a:solidFill>
                <a:ea typeface="Proxima Nova" charset="0"/>
                <a:cs typeface="Proxima Nova" charset="0"/>
              </a:rPr>
              <a:t>Self </a:t>
            </a:r>
            <a:r>
              <a:rPr lang="en-US" sz="2400" i="0">
                <a:solidFill>
                  <a:schemeClr val="bg1"/>
                </a:solidFill>
                <a:ea typeface="Proxima Nova" charset="0"/>
                <a:cs typeface="Proxima Nova" charset="0"/>
              </a:rPr>
              <a:t>service automation</a:t>
            </a:r>
            <a:endParaRPr lang="en-US" sz="2400" i="0" dirty="0">
              <a:solidFill>
                <a:schemeClr val="bg1"/>
              </a:solidFill>
              <a:ea typeface="Proxima Nova" charset="0"/>
              <a:cs typeface="Proxima Nova" charset="0"/>
            </a:endParaRPr>
          </a:p>
        </p:txBody>
      </p:sp>
      <p:sp>
        <p:nvSpPr>
          <p:cNvPr id="20" name="Rectangle 19">
            <a:extLst>
              <a:ext uri="{FF2B5EF4-FFF2-40B4-BE49-F238E27FC236}">
                <a16:creationId xmlns:a16="http://schemas.microsoft.com/office/drawing/2014/main" id="{ABCFBB99-5583-1442-B0F5-54342B496176}"/>
              </a:ext>
            </a:extLst>
          </p:cNvPr>
          <p:cNvSpPr/>
          <p:nvPr/>
        </p:nvSpPr>
        <p:spPr>
          <a:xfrm>
            <a:off x="2973105" y="4386956"/>
            <a:ext cx="7290567" cy="2028958"/>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r>
              <a:rPr lang="en-US" sz="2000" i="0" dirty="0">
                <a:solidFill>
                  <a:schemeClr val="tx1"/>
                </a:solidFill>
                <a:ea typeface="Proxima Nova" charset="0"/>
                <a:cs typeface="Proxima Nova" charset="0"/>
              </a:rPr>
              <a:t>Value to the organization: </a:t>
            </a:r>
            <a:endParaRPr lang="en-US" sz="2000" dirty="0">
              <a:ln w="0"/>
              <a:solidFill>
                <a:schemeClr val="tx1"/>
              </a:solidFill>
              <a:effectLst>
                <a:outerShdw blurRad="38100" dist="19050" dir="2700000" algn="tl" rotWithShape="0">
                  <a:schemeClr val="dk1">
                    <a:alpha val="40000"/>
                  </a:schemeClr>
                </a:outerShdw>
              </a:effectLst>
              <a:ea typeface="Proxima Nova" charset="0"/>
              <a:cs typeface="Proxima Nova" charset="0"/>
            </a:endParaRPr>
          </a:p>
          <a:p>
            <a:pPr marL="800100" lvl="1" indent="-342900">
              <a:buFont typeface="Arial" panose="020B0604020202020204" pitchFamily="34" charset="0"/>
              <a:buChar char="•"/>
            </a:pPr>
            <a:r>
              <a:rPr lang="en-US" dirty="0"/>
              <a:t>Efficiency</a:t>
            </a:r>
            <a:r>
              <a:rPr lang="en-US" dirty="0">
                <a:solidFill>
                  <a:schemeClr val="tx1"/>
                </a:solidFill>
              </a:rPr>
              <a:t> – Rapid access provisioning</a:t>
            </a:r>
          </a:p>
          <a:p>
            <a:pPr marL="800100" lvl="1" indent="-342900">
              <a:buFont typeface="Arial" panose="020B0604020202020204" pitchFamily="34" charset="0"/>
              <a:buChar char="•"/>
            </a:pPr>
            <a:r>
              <a:rPr lang="en-US" dirty="0">
                <a:solidFill>
                  <a:schemeClr val="tx1"/>
                </a:solidFill>
              </a:rPr>
              <a:t>Minimal code changes required  </a:t>
            </a:r>
          </a:p>
          <a:p>
            <a:pPr marL="800100" lvl="1" indent="-342900">
              <a:buFont typeface="Arial" panose="020B0604020202020204" pitchFamily="34" charset="0"/>
              <a:buChar char="•"/>
            </a:pPr>
            <a:r>
              <a:rPr lang="en-US" dirty="0">
                <a:solidFill>
                  <a:schemeClr val="tx1"/>
                </a:solidFill>
              </a:rPr>
              <a:t>Consistent with cloud user experience</a:t>
            </a:r>
          </a:p>
          <a:p>
            <a:pPr marL="800100" lvl="1" indent="-342900">
              <a:buFont typeface="Arial" panose="020B0604020202020204" pitchFamily="34" charset="0"/>
              <a:buChar char="•"/>
            </a:pPr>
            <a:r>
              <a:rPr lang="en-US" dirty="0">
                <a:solidFill>
                  <a:schemeClr val="tx1"/>
                </a:solidFill>
              </a:rPr>
              <a:t>Separates concerns – DevOps vs. Security</a:t>
            </a:r>
          </a:p>
          <a:p>
            <a:pPr marL="800100" lvl="1" indent="-342900">
              <a:buFont typeface="Arial" panose="020B0604020202020204" pitchFamily="34" charset="0"/>
              <a:buChar char="•"/>
            </a:pPr>
            <a:r>
              <a:rPr lang="en-US" dirty="0">
                <a:solidFill>
                  <a:schemeClr val="tx1"/>
                </a:solidFill>
              </a:rPr>
              <a:t>Meets security compliance requirements</a:t>
            </a:r>
          </a:p>
        </p:txBody>
      </p:sp>
    </p:spTree>
    <p:extLst>
      <p:ext uri="{BB962C8B-B14F-4D97-AF65-F5344CB8AC3E}">
        <p14:creationId xmlns:p14="http://schemas.microsoft.com/office/powerpoint/2010/main" val="90498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D13D10-4C02-9D42-B012-0B682DA54C46}"/>
              </a:ext>
            </a:extLst>
          </p:cNvPr>
          <p:cNvSpPr>
            <a:spLocks noGrp="1"/>
          </p:cNvSpPr>
          <p:nvPr>
            <p:ph type="ctrTitle"/>
          </p:nvPr>
        </p:nvSpPr>
        <p:spPr>
          <a:xfrm>
            <a:off x="5334000" y="2590800"/>
            <a:ext cx="4805993" cy="2769989"/>
          </a:xfrm>
        </p:spPr>
        <p:txBody>
          <a:bodyPr wrap="square" anchor="b">
            <a:normAutofit/>
          </a:bodyPr>
          <a:lstStyle/>
          <a:p>
            <a:r>
              <a:rPr lang="en-US" dirty="0"/>
              <a:t>Thank you!</a:t>
            </a:r>
          </a:p>
        </p:txBody>
      </p:sp>
      <p:sp>
        <p:nvSpPr>
          <p:cNvPr id="2" name="Slide Number Placeholder 1" hidden="1">
            <a:extLst>
              <a:ext uri="{FF2B5EF4-FFF2-40B4-BE49-F238E27FC236}">
                <a16:creationId xmlns:a16="http://schemas.microsoft.com/office/drawing/2014/main" id="{A27DA57B-E4AE-D343-BFF8-E186FB1BAEE2}"/>
              </a:ext>
            </a:extLst>
          </p:cNvPr>
          <p:cNvSpPr>
            <a:spLocks noGrp="1"/>
          </p:cNvSpPr>
          <p:nvPr>
            <p:ph type="sldNum" sz="quarter" idx="4294967295"/>
          </p:nvPr>
        </p:nvSpPr>
        <p:spPr>
          <a:xfrm>
            <a:off x="11690350" y="5723872"/>
            <a:ext cx="339680" cy="365125"/>
          </a:xfrm>
        </p:spPr>
        <p:txBody>
          <a:bodyPr/>
          <a:lstStyle/>
          <a:p>
            <a:pPr>
              <a:spcAft>
                <a:spcPts val="600"/>
              </a:spcAft>
            </a:pPr>
            <a:fld id="{3DB5E446-421A-E746-A83E-D1D14D8D9CBB}" type="slidenum">
              <a:rPr lang="en-US" smtClean="0"/>
              <a:pPr>
                <a:spcAft>
                  <a:spcPts val="600"/>
                </a:spcAft>
              </a:pPr>
              <a:t>24</a:t>
            </a:fld>
            <a:endParaRPr lang="en-US"/>
          </a:p>
        </p:txBody>
      </p:sp>
    </p:spTree>
    <p:extLst>
      <p:ext uri="{BB962C8B-B14F-4D97-AF65-F5344CB8AC3E}">
        <p14:creationId xmlns:p14="http://schemas.microsoft.com/office/powerpoint/2010/main" val="9697084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grpSp>
        <p:nvGrpSpPr>
          <p:cNvPr id="10" name="Group 9">
            <a:extLst>
              <a:ext uri="{FF2B5EF4-FFF2-40B4-BE49-F238E27FC236}">
                <a16:creationId xmlns:a16="http://schemas.microsoft.com/office/drawing/2014/main" id="{41BCE75B-2240-D949-871F-A9B8569B9B63}"/>
              </a:ext>
            </a:extLst>
          </p:cNvPr>
          <p:cNvGrpSpPr/>
          <p:nvPr/>
        </p:nvGrpSpPr>
        <p:grpSpPr>
          <a:xfrm>
            <a:off x="0" y="0"/>
            <a:ext cx="12192000" cy="6496577"/>
            <a:chOff x="0" y="0"/>
            <a:chExt cx="12192000" cy="6496577"/>
          </a:xfrm>
        </p:grpSpPr>
        <p:pic>
          <p:nvPicPr>
            <p:cNvPr id="1243" name="Google Shape;1243;p12"/>
            <p:cNvPicPr preferRelativeResize="0"/>
            <p:nvPr/>
          </p:nvPicPr>
          <p:blipFill rotWithShape="1">
            <a:blip r:embed="rId3">
              <a:alphaModFix/>
            </a:blip>
            <a:srcRect t="5270"/>
            <a:stretch/>
          </p:blipFill>
          <p:spPr>
            <a:xfrm>
              <a:off x="0" y="0"/>
              <a:ext cx="12192000" cy="6496577"/>
            </a:xfrm>
            <a:prstGeom prst="rect">
              <a:avLst/>
            </a:prstGeom>
            <a:noFill/>
            <a:ln>
              <a:noFill/>
            </a:ln>
          </p:spPr>
        </p:pic>
        <p:sp>
          <p:nvSpPr>
            <p:cNvPr id="6" name="Rectangle 5">
              <a:extLst>
                <a:ext uri="{FF2B5EF4-FFF2-40B4-BE49-F238E27FC236}">
                  <a16:creationId xmlns:a16="http://schemas.microsoft.com/office/drawing/2014/main" id="{6E065BB3-7743-3C4A-890D-F1B575EDA872}"/>
                </a:ext>
              </a:extLst>
            </p:cNvPr>
            <p:cNvSpPr/>
            <p:nvPr/>
          </p:nvSpPr>
          <p:spPr>
            <a:xfrm>
              <a:off x="287676" y="513709"/>
              <a:ext cx="5291191" cy="934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sp>
        <p:nvSpPr>
          <p:cNvPr id="3" name="Rounded Rectangle 2">
            <a:extLst>
              <a:ext uri="{FF2B5EF4-FFF2-40B4-BE49-F238E27FC236}">
                <a16:creationId xmlns:a16="http://schemas.microsoft.com/office/drawing/2014/main" id="{DBA41480-1EF4-A640-A533-3243D5B0780F}"/>
              </a:ext>
            </a:extLst>
          </p:cNvPr>
          <p:cNvSpPr/>
          <p:nvPr/>
        </p:nvSpPr>
        <p:spPr>
          <a:xfrm>
            <a:off x="616449" y="2928135"/>
            <a:ext cx="1571947" cy="2167847"/>
          </a:xfrm>
          <a:prstGeom prst="roundRect">
            <a:avLst/>
          </a:prstGeom>
          <a:noFill/>
          <a:ln w="38100">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4" name="Rounded Rectangular Callout 3">
            <a:extLst>
              <a:ext uri="{FF2B5EF4-FFF2-40B4-BE49-F238E27FC236}">
                <a16:creationId xmlns:a16="http://schemas.microsoft.com/office/drawing/2014/main" id="{5470B334-9BAC-8F40-867B-79A9BAFB2365}"/>
              </a:ext>
            </a:extLst>
          </p:cNvPr>
          <p:cNvSpPr/>
          <p:nvPr/>
        </p:nvSpPr>
        <p:spPr>
          <a:xfrm>
            <a:off x="1732669" y="5698672"/>
            <a:ext cx="1613042" cy="452063"/>
          </a:xfrm>
          <a:prstGeom prst="wedgeRoundRectCallout">
            <a:avLst>
              <a:gd name="adj1" fmla="val -75449"/>
              <a:gd name="adj2" fmla="val -174516"/>
              <a:gd name="adj3" fmla="val 16667"/>
            </a:avLst>
          </a:prstGeom>
          <a:noFill/>
          <a:ln w="285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pPr algn="ctr"/>
            <a:r>
              <a:rPr lang="en-US" sz="1050" b="0" i="0" dirty="0">
                <a:solidFill>
                  <a:schemeClr val="tx1"/>
                </a:solidFill>
                <a:ea typeface="Proxima Nova" charset="0"/>
                <a:cs typeface="Proxima Nova" charset="0"/>
              </a:rPr>
              <a:t>Secrets Management helps here</a:t>
            </a:r>
          </a:p>
        </p:txBody>
      </p:sp>
      <p:sp>
        <p:nvSpPr>
          <p:cNvPr id="5" name="Slide Number Placeholder 4">
            <a:extLst>
              <a:ext uri="{FF2B5EF4-FFF2-40B4-BE49-F238E27FC236}">
                <a16:creationId xmlns:a16="http://schemas.microsoft.com/office/drawing/2014/main" id="{3125E5CB-1937-6449-AD43-EE5C667E5E76}"/>
              </a:ext>
            </a:extLst>
          </p:cNvPr>
          <p:cNvSpPr>
            <a:spLocks noGrp="1"/>
          </p:cNvSpPr>
          <p:nvPr>
            <p:ph type="sldNum" sz="quarter" idx="12"/>
          </p:nvPr>
        </p:nvSpPr>
        <p:spPr/>
        <p:txBody>
          <a:bodyPr/>
          <a:lstStyle/>
          <a:p>
            <a:fld id="{3DB5E446-421A-E746-A83E-D1D14D8D9CBB}" type="slidenum">
              <a:rPr lang="en-US" smtClean="0"/>
              <a:pPr/>
              <a:t>3</a:t>
            </a:fld>
            <a:endParaRPr lang="en-US"/>
          </a:p>
        </p:txBody>
      </p:sp>
      <p:sp>
        <p:nvSpPr>
          <p:cNvPr id="11" name="Title 10">
            <a:extLst>
              <a:ext uri="{FF2B5EF4-FFF2-40B4-BE49-F238E27FC236}">
                <a16:creationId xmlns:a16="http://schemas.microsoft.com/office/drawing/2014/main" id="{82BAD8D9-99E0-3341-95B1-CB7FB83D4A2C}"/>
              </a:ext>
            </a:extLst>
          </p:cNvPr>
          <p:cNvSpPr>
            <a:spLocks noGrp="1"/>
          </p:cNvSpPr>
          <p:nvPr>
            <p:ph type="title"/>
          </p:nvPr>
        </p:nvSpPr>
        <p:spPr/>
        <p:txBody>
          <a:bodyPr/>
          <a:lstStyle/>
          <a:p>
            <a:r>
              <a:rPr lang="en-US" dirty="0" err="1"/>
              <a:t>Solarwinds</a:t>
            </a:r>
            <a:r>
              <a:rPr lang="en-US" dirty="0"/>
              <a:t> attack</a:t>
            </a:r>
          </a:p>
        </p:txBody>
      </p:sp>
      <p:sp>
        <p:nvSpPr>
          <p:cNvPr id="15" name="Rounded Rectangle 14">
            <a:extLst>
              <a:ext uri="{FF2B5EF4-FFF2-40B4-BE49-F238E27FC236}">
                <a16:creationId xmlns:a16="http://schemas.microsoft.com/office/drawing/2014/main" id="{E74E0966-44CD-8C43-98B9-7240ECE42A50}"/>
              </a:ext>
            </a:extLst>
          </p:cNvPr>
          <p:cNvSpPr/>
          <p:nvPr/>
        </p:nvSpPr>
        <p:spPr>
          <a:xfrm>
            <a:off x="7177206" y="730018"/>
            <a:ext cx="4671182" cy="4495693"/>
          </a:xfrm>
          <a:prstGeom prst="roundRect">
            <a:avLst/>
          </a:prstGeom>
          <a:noFill/>
          <a:ln w="38100">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6" name="Rounded Rectangular Callout 15">
            <a:extLst>
              <a:ext uri="{FF2B5EF4-FFF2-40B4-BE49-F238E27FC236}">
                <a16:creationId xmlns:a16="http://schemas.microsoft.com/office/drawing/2014/main" id="{13AEF66D-222E-8E4D-8EAC-1B737D215A53}"/>
              </a:ext>
            </a:extLst>
          </p:cNvPr>
          <p:cNvSpPr/>
          <p:nvPr/>
        </p:nvSpPr>
        <p:spPr>
          <a:xfrm>
            <a:off x="7217223" y="5702157"/>
            <a:ext cx="1935046" cy="452063"/>
          </a:xfrm>
          <a:prstGeom prst="wedgeRoundRectCallout">
            <a:avLst>
              <a:gd name="adj1" fmla="val 71252"/>
              <a:gd name="adj2" fmla="val -143465"/>
              <a:gd name="adj3" fmla="val 16667"/>
            </a:avLst>
          </a:prstGeom>
          <a:noFill/>
          <a:ln w="2857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pPr algn="ctr"/>
            <a:r>
              <a:rPr lang="en-US" sz="1100" b="0" i="0" dirty="0">
                <a:solidFill>
                  <a:schemeClr val="tx1"/>
                </a:solidFill>
                <a:ea typeface="Proxima Nova" charset="0"/>
                <a:cs typeface="Proxima Nova" charset="0"/>
              </a:rPr>
              <a:t>Privileged Access Management helps here</a:t>
            </a:r>
          </a:p>
        </p:txBody>
      </p:sp>
    </p:spTree>
    <p:extLst>
      <p:ext uri="{BB962C8B-B14F-4D97-AF65-F5344CB8AC3E}">
        <p14:creationId xmlns:p14="http://schemas.microsoft.com/office/powerpoint/2010/main" val="7890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C073254-C3C8-0643-B113-0C579F9E6275}"/>
              </a:ext>
            </a:extLst>
          </p:cNvPr>
          <p:cNvSpPr>
            <a:spLocks noGrp="1"/>
          </p:cNvSpPr>
          <p:nvPr>
            <p:ph type="ctrTitle"/>
          </p:nvPr>
        </p:nvSpPr>
        <p:spPr>
          <a:xfrm>
            <a:off x="680407" y="972419"/>
            <a:ext cx="5845653" cy="3693319"/>
          </a:xfrm>
        </p:spPr>
        <p:txBody>
          <a:bodyPr/>
          <a:lstStyle/>
          <a:p>
            <a:br>
              <a:rPr lang="en-US" sz="7200" dirty="0"/>
            </a:br>
            <a:r>
              <a:rPr lang="en-US" sz="7200" dirty="0" err="1"/>
              <a:t>Cyberark</a:t>
            </a:r>
            <a:r>
              <a:rPr lang="en-US" sz="7200" dirty="0"/>
              <a:t> Secrets Management</a:t>
            </a:r>
          </a:p>
        </p:txBody>
      </p:sp>
      <p:sp>
        <p:nvSpPr>
          <p:cNvPr id="2" name="Subtitle 1">
            <a:extLst>
              <a:ext uri="{FF2B5EF4-FFF2-40B4-BE49-F238E27FC236}">
                <a16:creationId xmlns:a16="http://schemas.microsoft.com/office/drawing/2014/main" id="{A38D5286-0F74-7948-9207-23AB5730A90D}"/>
              </a:ext>
            </a:extLst>
          </p:cNvPr>
          <p:cNvSpPr>
            <a:spLocks noGrp="1"/>
          </p:cNvSpPr>
          <p:nvPr>
            <p:ph type="subTitle" idx="1"/>
          </p:nvPr>
        </p:nvSpPr>
        <p:spPr>
          <a:xfrm>
            <a:off x="680407" y="5537123"/>
            <a:ext cx="9144000" cy="221214"/>
          </a:xfrm>
        </p:spPr>
        <p:txBody>
          <a:bodyPr/>
          <a:lstStyle/>
          <a:p>
            <a:r>
              <a:rPr lang="en-US" dirty="0"/>
              <a:t>Centralized application access management at scale</a:t>
            </a:r>
          </a:p>
        </p:txBody>
      </p:sp>
      <p:sp>
        <p:nvSpPr>
          <p:cNvPr id="3" name="TextBox 2">
            <a:extLst>
              <a:ext uri="{FF2B5EF4-FFF2-40B4-BE49-F238E27FC236}">
                <a16:creationId xmlns:a16="http://schemas.microsoft.com/office/drawing/2014/main" id="{FBA40BED-4DA2-4F49-A0C8-2D0BDBDB44BD}"/>
              </a:ext>
            </a:extLst>
          </p:cNvPr>
          <p:cNvSpPr txBox="1"/>
          <p:nvPr/>
        </p:nvSpPr>
        <p:spPr>
          <a:xfrm>
            <a:off x="1109609" y="1900719"/>
            <a:ext cx="0" cy="0"/>
          </a:xfrm>
          <a:prstGeom prst="rect">
            <a:avLst/>
          </a:prstGeom>
          <a:noFill/>
        </p:spPr>
        <p:txBody>
          <a:bodyPr wrap="none" rtlCol="0">
            <a:normAutofit fontScale="25000" lnSpcReduction="20000"/>
          </a:bodyPr>
          <a:lstStyle/>
          <a:p>
            <a:endParaRPr lang="en-US" dirty="0"/>
          </a:p>
        </p:txBody>
      </p:sp>
    </p:spTree>
    <p:extLst>
      <p:ext uri="{BB962C8B-B14F-4D97-AF65-F5344CB8AC3E}">
        <p14:creationId xmlns:p14="http://schemas.microsoft.com/office/powerpoint/2010/main" val="313836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ge2d64d130d_1_895"/>
          <p:cNvSpPr txBox="1">
            <a:spLocks noGrp="1"/>
          </p:cNvSpPr>
          <p:nvPr>
            <p:ph type="sldNum" sz="quarter" idx="12"/>
          </p:nvPr>
        </p:nvSpPr>
        <p:spPr>
          <a:xfrm>
            <a:off x="10721801" y="6568496"/>
            <a:ext cx="1126587" cy="180352"/>
          </a:xfrm>
        </p:spPr>
        <p:txBody>
          <a:bodyPr spcFirstLastPara="1" wrap="square" lIns="0" tIns="0" rIns="0" bIns="0" anchor="b" anchorCtr="0">
            <a:noAutofit/>
          </a:bodyPr>
          <a:lstStyle/>
          <a:p>
            <a:pPr lvl="0"/>
            <a:fld id="{00000000-1234-1234-1234-123412341234}" type="slidenum">
              <a:rPr lang="en"/>
              <a:pPr lvl="0"/>
              <a:t>5</a:t>
            </a:fld>
            <a:endParaRPr lang="en"/>
          </a:p>
        </p:txBody>
      </p:sp>
      <p:sp>
        <p:nvSpPr>
          <p:cNvPr id="4" name="Title 3">
            <a:extLst>
              <a:ext uri="{FF2B5EF4-FFF2-40B4-BE49-F238E27FC236}">
                <a16:creationId xmlns:a16="http://schemas.microsoft.com/office/drawing/2014/main" id="{C414DE88-3678-414A-A297-26D2D6ECA06F}"/>
              </a:ext>
            </a:extLst>
          </p:cNvPr>
          <p:cNvSpPr>
            <a:spLocks noGrp="1"/>
          </p:cNvSpPr>
          <p:nvPr>
            <p:ph type="title"/>
          </p:nvPr>
        </p:nvSpPr>
        <p:spPr>
          <a:xfrm>
            <a:off x="329852" y="327666"/>
            <a:ext cx="11544822" cy="402352"/>
          </a:xfrm>
        </p:spPr>
        <p:txBody>
          <a:bodyPr/>
          <a:lstStyle/>
          <a:p>
            <a:r>
              <a:rPr lang="en-US" dirty="0"/>
              <a:t>Human Access vs. Non-Human Access</a:t>
            </a:r>
          </a:p>
        </p:txBody>
      </p:sp>
      <p:pic>
        <p:nvPicPr>
          <p:cNvPr id="1290" name="Google Shape;1290;ge2d64d130d_1_895"/>
          <p:cNvPicPr preferRelativeResize="0"/>
          <p:nvPr/>
        </p:nvPicPr>
        <p:blipFill rotWithShape="1">
          <a:blip r:embed="rId3">
            <a:alphaModFix/>
          </a:blip>
          <a:srcRect t="10782" b="7344"/>
          <a:stretch/>
        </p:blipFill>
        <p:spPr>
          <a:xfrm>
            <a:off x="186519" y="852325"/>
            <a:ext cx="11214303" cy="5164825"/>
          </a:xfrm>
          <a:prstGeom prst="rect">
            <a:avLst/>
          </a:prstGeom>
          <a:noFill/>
          <a:ln>
            <a:noFill/>
          </a:ln>
        </p:spPr>
      </p:pic>
    </p:spTree>
    <p:extLst>
      <p:ext uri="{BB962C8B-B14F-4D97-AF65-F5344CB8AC3E}">
        <p14:creationId xmlns:p14="http://schemas.microsoft.com/office/powerpoint/2010/main" val="36385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851C5C-3F0E-8A45-8949-5446434D2C5A}"/>
              </a:ext>
            </a:extLst>
          </p:cNvPr>
          <p:cNvSpPr>
            <a:spLocks noGrp="1"/>
          </p:cNvSpPr>
          <p:nvPr>
            <p:ph type="title"/>
          </p:nvPr>
        </p:nvSpPr>
        <p:spPr>
          <a:xfrm>
            <a:off x="329852" y="327666"/>
            <a:ext cx="11544822" cy="402352"/>
          </a:xfrm>
        </p:spPr>
        <p:txBody>
          <a:bodyPr anchor="b">
            <a:normAutofit fontScale="90000"/>
          </a:bodyPr>
          <a:lstStyle/>
          <a:p>
            <a:r>
              <a:rPr lang="en-US" dirty="0"/>
              <a:t>Secrets management Operational objectives</a:t>
            </a:r>
          </a:p>
        </p:txBody>
      </p:sp>
      <p:sp>
        <p:nvSpPr>
          <p:cNvPr id="2" name="Slide Number Placeholder 1">
            <a:extLst>
              <a:ext uri="{FF2B5EF4-FFF2-40B4-BE49-F238E27FC236}">
                <a16:creationId xmlns:a16="http://schemas.microsoft.com/office/drawing/2014/main" id="{B4FDDBD7-CB5D-9548-8D6B-AB0AF03C03E0}"/>
              </a:ext>
            </a:extLst>
          </p:cNvPr>
          <p:cNvSpPr>
            <a:spLocks noGrp="1"/>
          </p:cNvSpPr>
          <p:nvPr>
            <p:ph type="sldNum" sz="quarter" idx="12"/>
          </p:nvPr>
        </p:nvSpPr>
        <p:spPr>
          <a:xfrm>
            <a:off x="10721801" y="6568496"/>
            <a:ext cx="1126587" cy="180352"/>
          </a:xfrm>
        </p:spPr>
        <p:txBody>
          <a:bodyPr anchor="ctr">
            <a:normAutofit/>
          </a:bodyPr>
          <a:lstStyle/>
          <a:p>
            <a:pPr>
              <a:spcAft>
                <a:spcPts val="600"/>
              </a:spcAft>
            </a:pPr>
            <a:fld id="{3DB5E446-421A-E746-A83E-D1D14D8D9CBB}" type="slidenum">
              <a:rPr lang="en-US" smtClean="0"/>
              <a:pPr>
                <a:spcAft>
                  <a:spcPts val="600"/>
                </a:spcAft>
              </a:pPr>
              <a:t>6</a:t>
            </a:fld>
            <a:endParaRPr lang="en-US"/>
          </a:p>
        </p:txBody>
      </p:sp>
      <p:graphicFrame>
        <p:nvGraphicFramePr>
          <p:cNvPr id="8" name="Content Placeholder 5">
            <a:extLst>
              <a:ext uri="{FF2B5EF4-FFF2-40B4-BE49-F238E27FC236}">
                <a16:creationId xmlns:a16="http://schemas.microsoft.com/office/drawing/2014/main" id="{0CF4DFAC-C4CC-43CF-A2ED-EAE07DDDAA65}"/>
              </a:ext>
            </a:extLst>
          </p:cNvPr>
          <p:cNvGraphicFramePr>
            <a:graphicFrameLocks noGrp="1"/>
          </p:cNvGraphicFramePr>
          <p:nvPr>
            <p:ph idx="1"/>
            <p:extLst>
              <p:ext uri="{D42A27DB-BD31-4B8C-83A1-F6EECF244321}">
                <p14:modId xmlns:p14="http://schemas.microsoft.com/office/powerpoint/2010/main" val="2416420586"/>
              </p:ext>
            </p:extLst>
          </p:nvPr>
        </p:nvGraphicFramePr>
        <p:xfrm>
          <a:off x="1387012" y="1425395"/>
          <a:ext cx="9257016" cy="4239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990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99086-008C-5045-AA0D-71F47791FF24}"/>
              </a:ext>
            </a:extLst>
          </p:cNvPr>
          <p:cNvSpPr>
            <a:spLocks noGrp="1"/>
          </p:cNvSpPr>
          <p:nvPr>
            <p:ph type="title"/>
          </p:nvPr>
        </p:nvSpPr>
        <p:spPr>
          <a:xfrm>
            <a:off x="329852" y="327666"/>
            <a:ext cx="11544822" cy="402352"/>
          </a:xfrm>
        </p:spPr>
        <p:txBody>
          <a:bodyPr anchor="b">
            <a:normAutofit fontScale="90000"/>
          </a:bodyPr>
          <a:lstStyle/>
          <a:p>
            <a:r>
              <a:rPr lang="en-US" dirty="0"/>
              <a:t>Abstract Workflow</a:t>
            </a:r>
          </a:p>
        </p:txBody>
      </p:sp>
      <p:sp>
        <p:nvSpPr>
          <p:cNvPr id="5" name="Slide Number Placeholder 4">
            <a:extLst>
              <a:ext uri="{FF2B5EF4-FFF2-40B4-BE49-F238E27FC236}">
                <a16:creationId xmlns:a16="http://schemas.microsoft.com/office/drawing/2014/main" id="{F3D301F9-27D0-ED46-B25A-69889C634946}"/>
              </a:ext>
            </a:extLst>
          </p:cNvPr>
          <p:cNvSpPr>
            <a:spLocks noGrp="1"/>
          </p:cNvSpPr>
          <p:nvPr>
            <p:ph type="sldNum" sz="quarter" idx="12"/>
          </p:nvPr>
        </p:nvSpPr>
        <p:spPr>
          <a:xfrm>
            <a:off x="10721801" y="6568496"/>
            <a:ext cx="1126587" cy="180352"/>
          </a:xfrm>
        </p:spPr>
        <p:txBody>
          <a:bodyPr anchor="ctr">
            <a:normAutofit/>
          </a:bodyPr>
          <a:lstStyle/>
          <a:p>
            <a:pPr>
              <a:spcAft>
                <a:spcPts val="600"/>
              </a:spcAft>
            </a:pPr>
            <a:fld id="{3DB5E446-421A-E746-A83E-D1D14D8D9CBB}" type="slidenum">
              <a:rPr lang="en-US" smtClean="0"/>
              <a:pPr>
                <a:spcAft>
                  <a:spcPts val="600"/>
                </a:spcAft>
              </a:pPr>
              <a:t>7</a:t>
            </a:fld>
            <a:endParaRPr lang="en-US"/>
          </a:p>
        </p:txBody>
      </p:sp>
      <p:graphicFrame>
        <p:nvGraphicFramePr>
          <p:cNvPr id="7" name="Content Placeholder 1">
            <a:extLst>
              <a:ext uri="{FF2B5EF4-FFF2-40B4-BE49-F238E27FC236}">
                <a16:creationId xmlns:a16="http://schemas.microsoft.com/office/drawing/2014/main" id="{DA748A44-33C3-45CF-A5C6-593DF4FDF4EE}"/>
              </a:ext>
            </a:extLst>
          </p:cNvPr>
          <p:cNvGraphicFramePr>
            <a:graphicFrameLocks noGrp="1"/>
          </p:cNvGraphicFramePr>
          <p:nvPr>
            <p:ph idx="1"/>
            <p:extLst>
              <p:ext uri="{D42A27DB-BD31-4B8C-83A1-F6EECF244321}">
                <p14:modId xmlns:p14="http://schemas.microsoft.com/office/powerpoint/2010/main" val="324978979"/>
              </p:ext>
            </p:extLst>
          </p:nvPr>
        </p:nvGraphicFramePr>
        <p:xfrm>
          <a:off x="1472043" y="1205105"/>
          <a:ext cx="9247913" cy="4888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280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Self-Serve Provisioning Architecture</a:t>
            </a:r>
          </a:p>
        </p:txBody>
      </p:sp>
      <p:sp>
        <p:nvSpPr>
          <p:cNvPr id="3" name="TextBox 2">
            <a:extLst>
              <a:ext uri="{FF2B5EF4-FFF2-40B4-BE49-F238E27FC236}">
                <a16:creationId xmlns:a16="http://schemas.microsoft.com/office/drawing/2014/main" id="{3DBBD4CC-098C-D545-8397-A11F27BD9DB2}"/>
              </a:ext>
            </a:extLst>
          </p:cNvPr>
          <p:cNvSpPr txBox="1"/>
          <p:nvPr/>
        </p:nvSpPr>
        <p:spPr>
          <a:xfrm>
            <a:off x="10262998" y="3222900"/>
            <a:ext cx="0" cy="0"/>
          </a:xfrm>
          <a:prstGeom prst="rect">
            <a:avLst/>
          </a:prstGeom>
          <a:noFill/>
        </p:spPr>
        <p:txBody>
          <a:bodyPr wrap="none" rtlCol="0">
            <a:normAutofit fontScale="25000" lnSpcReduction="20000"/>
          </a:bodyPr>
          <a:lstStyle/>
          <a:p>
            <a:endParaRPr lang="en-US" dirty="0"/>
          </a:p>
        </p:txBody>
      </p:sp>
      <p:cxnSp>
        <p:nvCxnSpPr>
          <p:cNvPr id="63" name="Straight Arrow Connector 62">
            <a:extLst>
              <a:ext uri="{FF2B5EF4-FFF2-40B4-BE49-F238E27FC236}">
                <a16:creationId xmlns:a16="http://schemas.microsoft.com/office/drawing/2014/main" id="{074E9A44-B477-1749-9347-9335DB440612}"/>
              </a:ext>
            </a:extLst>
          </p:cNvPr>
          <p:cNvCxnSpPr>
            <a:cxnSpLocks/>
            <a:stCxn id="47" idx="3"/>
            <a:endCxn id="49" idx="1"/>
          </p:cNvCxnSpPr>
          <p:nvPr/>
        </p:nvCxnSpPr>
        <p:spPr>
          <a:xfrm flipV="1">
            <a:off x="4449590" y="2855406"/>
            <a:ext cx="700944" cy="3309"/>
          </a:xfrm>
          <a:prstGeom prst="straightConnector1">
            <a:avLst/>
          </a:prstGeom>
          <a:noFill/>
          <a:ln w="38100" cap="flat" cmpd="sng" algn="ctr">
            <a:solidFill>
              <a:schemeClr val="accent2">
                <a:lumMod val="60000"/>
                <a:lumOff val="40000"/>
              </a:schemeClr>
            </a:solidFill>
            <a:prstDash val="solid"/>
            <a:headEnd type="none"/>
            <a:tailEnd type="triangle"/>
          </a:ln>
          <a:effectLst/>
        </p:spPr>
      </p:cxnSp>
      <p:grpSp>
        <p:nvGrpSpPr>
          <p:cNvPr id="20" name="Group 19">
            <a:extLst>
              <a:ext uri="{FF2B5EF4-FFF2-40B4-BE49-F238E27FC236}">
                <a16:creationId xmlns:a16="http://schemas.microsoft.com/office/drawing/2014/main" id="{2CFDA93E-662B-5B41-8CA0-388988CE662F}"/>
              </a:ext>
            </a:extLst>
          </p:cNvPr>
          <p:cNvGrpSpPr/>
          <p:nvPr/>
        </p:nvGrpSpPr>
        <p:grpSpPr>
          <a:xfrm>
            <a:off x="8745744" y="1758004"/>
            <a:ext cx="1472688" cy="1903173"/>
            <a:chOff x="7007168" y="1767836"/>
            <a:chExt cx="1472688" cy="1903173"/>
          </a:xfrm>
        </p:grpSpPr>
        <p:sp>
          <p:nvSpPr>
            <p:cNvPr id="329" name="Shape 187">
              <a:extLst>
                <a:ext uri="{FF2B5EF4-FFF2-40B4-BE49-F238E27FC236}">
                  <a16:creationId xmlns:a16="http://schemas.microsoft.com/office/drawing/2014/main" id="{AC3D39F3-9A5F-5345-B038-7DA5406D152E}"/>
                </a:ext>
              </a:extLst>
            </p:cNvPr>
            <p:cNvSpPr txBox="1"/>
            <p:nvPr/>
          </p:nvSpPr>
          <p:spPr>
            <a:xfrm>
              <a:off x="7007168" y="1767836"/>
              <a:ext cx="1472688" cy="529400"/>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330" name="Group 329">
              <a:extLst>
                <a:ext uri="{FF2B5EF4-FFF2-40B4-BE49-F238E27FC236}">
                  <a16:creationId xmlns:a16="http://schemas.microsoft.com/office/drawing/2014/main" id="{55919847-4019-D545-8B7B-AF7512FE20B6}"/>
                </a:ext>
              </a:extLst>
            </p:cNvPr>
            <p:cNvGrpSpPr/>
            <p:nvPr/>
          </p:nvGrpSpPr>
          <p:grpSpPr>
            <a:xfrm>
              <a:off x="7185746" y="2297619"/>
              <a:ext cx="1242274" cy="1373390"/>
              <a:chOff x="4136295" y="1111984"/>
              <a:chExt cx="758330" cy="838368"/>
            </a:xfrm>
          </p:grpSpPr>
          <p:grpSp>
            <p:nvGrpSpPr>
              <p:cNvPr id="331" name="Group 330">
                <a:extLst>
                  <a:ext uri="{FF2B5EF4-FFF2-40B4-BE49-F238E27FC236}">
                    <a16:creationId xmlns:a16="http://schemas.microsoft.com/office/drawing/2014/main" id="{4F6E2865-39B7-CD43-99E2-EF71B1E98725}"/>
                  </a:ext>
                </a:extLst>
              </p:cNvPr>
              <p:cNvGrpSpPr/>
              <p:nvPr/>
            </p:nvGrpSpPr>
            <p:grpSpPr>
              <a:xfrm>
                <a:off x="4136295" y="1111984"/>
                <a:ext cx="673407" cy="729467"/>
                <a:chOff x="4136295" y="1111984"/>
                <a:chExt cx="673407" cy="729467"/>
              </a:xfrm>
              <a:solidFill>
                <a:srgbClr val="224982"/>
              </a:solidFill>
            </p:grpSpPr>
            <p:sp>
              <p:nvSpPr>
                <p:cNvPr id="333" name="Freeform 332">
                  <a:extLst>
                    <a:ext uri="{FF2B5EF4-FFF2-40B4-BE49-F238E27FC236}">
                      <a16:creationId xmlns:a16="http://schemas.microsoft.com/office/drawing/2014/main" id="{6DB68443-0D46-1740-943F-4F89290E8C3A}"/>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334" name="Freeform 333">
                  <a:extLst>
                    <a:ext uri="{FF2B5EF4-FFF2-40B4-BE49-F238E27FC236}">
                      <a16:creationId xmlns:a16="http://schemas.microsoft.com/office/drawing/2014/main" id="{CE513DBF-8F5B-034C-803B-CBD68F2652E6}"/>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335" name="Freeform 334">
                  <a:extLst>
                    <a:ext uri="{FF2B5EF4-FFF2-40B4-BE49-F238E27FC236}">
                      <a16:creationId xmlns:a16="http://schemas.microsoft.com/office/drawing/2014/main" id="{A8C78446-3C94-F746-A7D4-BBDB30785548}"/>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36" name="Freeform 335">
                  <a:extLst>
                    <a:ext uri="{FF2B5EF4-FFF2-40B4-BE49-F238E27FC236}">
                      <a16:creationId xmlns:a16="http://schemas.microsoft.com/office/drawing/2014/main" id="{5215A04D-65BE-4146-9062-4B03834548A2}"/>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37" name="Freeform 336">
                  <a:extLst>
                    <a:ext uri="{FF2B5EF4-FFF2-40B4-BE49-F238E27FC236}">
                      <a16:creationId xmlns:a16="http://schemas.microsoft.com/office/drawing/2014/main" id="{AEEC2AB3-AF2F-AB44-8681-82C0DD173FED}"/>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332" name="Freeform 331">
                <a:extLst>
                  <a:ext uri="{FF2B5EF4-FFF2-40B4-BE49-F238E27FC236}">
                    <a16:creationId xmlns:a16="http://schemas.microsoft.com/office/drawing/2014/main" id="{75B548B8-4FA8-1946-92B9-D62E0E6DBEA6}"/>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grpSp>
        <p:nvGrpSpPr>
          <p:cNvPr id="29" name="Group 28">
            <a:extLst>
              <a:ext uri="{FF2B5EF4-FFF2-40B4-BE49-F238E27FC236}">
                <a16:creationId xmlns:a16="http://schemas.microsoft.com/office/drawing/2014/main" id="{32FEFD5C-0043-9B49-8735-6373CF33DDB7}"/>
              </a:ext>
            </a:extLst>
          </p:cNvPr>
          <p:cNvGrpSpPr/>
          <p:nvPr/>
        </p:nvGrpSpPr>
        <p:grpSpPr>
          <a:xfrm>
            <a:off x="1566026" y="2541228"/>
            <a:ext cx="1103187" cy="1168436"/>
            <a:chOff x="1439340" y="2575075"/>
            <a:chExt cx="1103187" cy="1168436"/>
          </a:xfrm>
        </p:grpSpPr>
        <p:sp>
          <p:nvSpPr>
            <p:cNvPr id="30" name="Rectangle 29">
              <a:extLst>
                <a:ext uri="{FF2B5EF4-FFF2-40B4-BE49-F238E27FC236}">
                  <a16:creationId xmlns:a16="http://schemas.microsoft.com/office/drawing/2014/main" id="{FB63D475-58AD-624F-80F9-83B20D3E825C}"/>
                </a:ext>
              </a:extLst>
            </p:cNvPr>
            <p:cNvSpPr/>
            <p:nvPr/>
          </p:nvSpPr>
          <p:spPr>
            <a:xfrm>
              <a:off x="1439340" y="3281846"/>
              <a:ext cx="1103187" cy="461665"/>
            </a:xfrm>
            <a:prstGeom prst="rect">
              <a:avLst/>
            </a:prstGeom>
          </p:spPr>
          <p:txBody>
            <a:bodyPr wrap="none">
              <a:spAutoFit/>
            </a:bodyPr>
            <a:lstStyle/>
            <a:p>
              <a:pPr algn="ctr"/>
              <a:r>
                <a:rPr lang="en-US" sz="1200" kern="0" dirty="0"/>
                <a:t>User submits</a:t>
              </a:r>
              <a:br>
                <a:rPr lang="en-US" sz="1200" kern="0" dirty="0"/>
              </a:br>
              <a:r>
                <a:rPr lang="en-US" sz="1200" kern="0" dirty="0"/>
                <a:t>access request</a:t>
              </a:r>
              <a:endParaRPr lang="en-US" sz="1200" dirty="0"/>
            </a:p>
          </p:txBody>
        </p:sp>
        <p:pic>
          <p:nvPicPr>
            <p:cNvPr id="46" name="תמונה 8">
              <a:extLst>
                <a:ext uri="{FF2B5EF4-FFF2-40B4-BE49-F238E27FC236}">
                  <a16:creationId xmlns:a16="http://schemas.microsoft.com/office/drawing/2014/main" id="{9ABC078E-E0FA-7845-9B16-F74303C9B3B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70746" y="2575075"/>
              <a:ext cx="569363" cy="640080"/>
            </a:xfrm>
            <a:prstGeom prst="rect">
              <a:avLst/>
            </a:prstGeom>
          </p:spPr>
        </p:pic>
      </p:grpSp>
      <p:grpSp>
        <p:nvGrpSpPr>
          <p:cNvPr id="6" name="Group 5">
            <a:extLst>
              <a:ext uri="{FF2B5EF4-FFF2-40B4-BE49-F238E27FC236}">
                <a16:creationId xmlns:a16="http://schemas.microsoft.com/office/drawing/2014/main" id="{667C4FA6-4757-9B4E-B538-9210A4868C77}"/>
              </a:ext>
            </a:extLst>
          </p:cNvPr>
          <p:cNvGrpSpPr/>
          <p:nvPr/>
        </p:nvGrpSpPr>
        <p:grpSpPr>
          <a:xfrm>
            <a:off x="3272613" y="2628461"/>
            <a:ext cx="1176977" cy="460508"/>
            <a:chOff x="2056887" y="1759580"/>
            <a:chExt cx="1176977" cy="460508"/>
          </a:xfrm>
        </p:grpSpPr>
        <p:sp>
          <p:nvSpPr>
            <p:cNvPr id="47" name="Rounded Rectangle 46">
              <a:extLst>
                <a:ext uri="{FF2B5EF4-FFF2-40B4-BE49-F238E27FC236}">
                  <a16:creationId xmlns:a16="http://schemas.microsoft.com/office/drawing/2014/main" id="{2FD4421B-F4C1-094A-8F1F-CA6E77E7A1DD}"/>
                </a:ext>
              </a:extLst>
            </p:cNvPr>
            <p:cNvSpPr/>
            <p:nvPr/>
          </p:nvSpPr>
          <p:spPr>
            <a:xfrm>
              <a:off x="2056887" y="1759580"/>
              <a:ext cx="1176977" cy="460508"/>
            </a:xfrm>
            <a:prstGeom prst="roundRect">
              <a:avLst/>
            </a:prstGeom>
            <a:solidFill>
              <a:srgbClr val="FFFFFF"/>
            </a:solidFill>
            <a:ln w="12700" cap="flat" cmpd="sng" algn="ctr">
              <a:solidFill>
                <a:srgbClr val="FFFFFF">
                  <a:lumMod val="50000"/>
                </a:srgbClr>
              </a:solid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D1D1D"/>
                  </a:solidFill>
                  <a:effectLst/>
                  <a:uLnTx/>
                  <a:uFillTx/>
                  <a:latin typeface="Calibri"/>
                  <a:ea typeface="+mn-ea"/>
                  <a:cs typeface="+mn-cs"/>
                </a:rPr>
                <a:t>Orchestration</a:t>
              </a:r>
            </a:p>
          </p:txBody>
        </p:sp>
        <p:pic>
          <p:nvPicPr>
            <p:cNvPr id="1026" name="Picture 2" descr="IDC DX Summit 2021 - IDC Future Enterprise Awards">
              <a:extLst>
                <a:ext uri="{FF2B5EF4-FFF2-40B4-BE49-F238E27FC236}">
                  <a16:creationId xmlns:a16="http://schemas.microsoft.com/office/drawing/2014/main" id="{92DAA9FE-BCC4-F64F-8CF0-B1CDD7947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3177" y="1795756"/>
              <a:ext cx="821268" cy="161249"/>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Rounded Rectangle 48">
            <a:extLst>
              <a:ext uri="{FF2B5EF4-FFF2-40B4-BE49-F238E27FC236}">
                <a16:creationId xmlns:a16="http://schemas.microsoft.com/office/drawing/2014/main" id="{2637A7BA-72FF-8C4A-A13F-0CDC5D0DD52B}"/>
              </a:ext>
            </a:extLst>
          </p:cNvPr>
          <p:cNvSpPr/>
          <p:nvPr/>
        </p:nvSpPr>
        <p:spPr>
          <a:xfrm>
            <a:off x="5150534" y="2625208"/>
            <a:ext cx="973138" cy="460395"/>
          </a:xfrm>
          <a:prstGeom prst="roundRect">
            <a:avLst/>
          </a:prstGeom>
          <a:solidFill>
            <a:srgbClr val="FFFFFF"/>
          </a:solidFill>
          <a:ln w="12700" cap="flat" cmpd="sng" algn="ctr">
            <a:solidFill>
              <a:srgbClr val="FFFFFF">
                <a:lumMod val="50000"/>
              </a:srgbClr>
            </a:solidFill>
            <a:prstDash val="solid"/>
          </a:ln>
          <a:effectLst/>
        </p:spPr>
        <p:txBody>
          <a:bodyPr rtlCol="0" anchor="ctr"/>
          <a:lstStyle/>
          <a:p>
            <a:pPr lvl="0" algn="ctr">
              <a:defRPr/>
            </a:pPr>
            <a:r>
              <a:rPr lang="en-US" sz="1100" b="1" i="1" kern="0" dirty="0">
                <a:solidFill>
                  <a:srgbClr val="000000"/>
                </a:solidFill>
              </a:rPr>
              <a:t>Provisioning</a:t>
            </a:r>
            <a:br>
              <a:rPr kumimoji="0" lang="en-US" sz="1100" b="1" i="0" u="none" strike="noStrike" kern="0" cap="none" spc="0" normalizeH="0" baseline="0" noProof="0" dirty="0">
                <a:ln>
                  <a:noFill/>
                </a:ln>
                <a:solidFill>
                  <a:srgbClr val="000000"/>
                </a:solidFill>
                <a:effectLst/>
                <a:uLnTx/>
                <a:uFillTx/>
                <a:latin typeface="Calibri"/>
                <a:ea typeface="+mn-ea"/>
                <a:cs typeface="+mn-cs"/>
              </a:rPr>
            </a:br>
            <a:r>
              <a:rPr kumimoji="0" lang="en-US" sz="1100" b="1" i="0" u="none" strike="noStrike" kern="0" cap="none" spc="0" normalizeH="0" baseline="0" noProof="0" dirty="0">
                <a:ln>
                  <a:noFill/>
                </a:ln>
                <a:solidFill>
                  <a:srgbClr val="000000"/>
                </a:solidFill>
                <a:effectLst/>
                <a:uLnTx/>
                <a:uFillTx/>
                <a:latin typeface="Calibri"/>
                <a:ea typeface="+mn-ea"/>
                <a:cs typeface="+mn-cs"/>
              </a:rPr>
              <a:t>Engine</a:t>
            </a:r>
          </a:p>
        </p:txBody>
      </p:sp>
      <p:cxnSp>
        <p:nvCxnSpPr>
          <p:cNvPr id="51" name="Elbow Connector 50">
            <a:extLst>
              <a:ext uri="{FF2B5EF4-FFF2-40B4-BE49-F238E27FC236}">
                <a16:creationId xmlns:a16="http://schemas.microsoft.com/office/drawing/2014/main" id="{BB6F2DE8-E426-1045-BD17-E9DE3F5488B7}"/>
              </a:ext>
            </a:extLst>
          </p:cNvPr>
          <p:cNvCxnSpPr>
            <a:cxnSpLocks/>
            <a:stCxn id="49" idx="3"/>
          </p:cNvCxnSpPr>
          <p:nvPr/>
        </p:nvCxnSpPr>
        <p:spPr>
          <a:xfrm flipV="1">
            <a:off x="6123672" y="2460039"/>
            <a:ext cx="2738291" cy="395367"/>
          </a:xfrm>
          <a:prstGeom prst="bentConnector3">
            <a:avLst>
              <a:gd name="adj1" fmla="val 50000"/>
            </a:avLst>
          </a:prstGeom>
          <a:noFill/>
          <a:ln w="38100" cap="flat" cmpd="sng" algn="ctr">
            <a:solidFill>
              <a:schemeClr val="accent2">
                <a:lumMod val="60000"/>
                <a:lumOff val="40000"/>
              </a:schemeClr>
            </a:solidFill>
            <a:prstDash val="solid"/>
            <a:headEnd type="triangle"/>
            <a:tailEnd type="triangle"/>
          </a:ln>
          <a:effectLst/>
        </p:spPr>
      </p:cxnSp>
      <p:cxnSp>
        <p:nvCxnSpPr>
          <p:cNvPr id="59" name="Elbow Connector 58">
            <a:extLst>
              <a:ext uri="{FF2B5EF4-FFF2-40B4-BE49-F238E27FC236}">
                <a16:creationId xmlns:a16="http://schemas.microsoft.com/office/drawing/2014/main" id="{0AFA4921-C39D-2748-A66A-40F60F07B556}"/>
              </a:ext>
            </a:extLst>
          </p:cNvPr>
          <p:cNvCxnSpPr>
            <a:cxnSpLocks/>
            <a:stCxn id="49" idx="3"/>
          </p:cNvCxnSpPr>
          <p:nvPr/>
        </p:nvCxnSpPr>
        <p:spPr>
          <a:xfrm>
            <a:off x="6123672" y="2855406"/>
            <a:ext cx="2738291" cy="573594"/>
          </a:xfrm>
          <a:prstGeom prst="bentConnector3">
            <a:avLst>
              <a:gd name="adj1" fmla="val 50000"/>
            </a:avLst>
          </a:prstGeom>
          <a:noFill/>
          <a:ln w="38100" cap="flat" cmpd="sng" algn="ctr">
            <a:solidFill>
              <a:schemeClr val="accent2">
                <a:lumMod val="60000"/>
                <a:lumOff val="40000"/>
              </a:schemeClr>
            </a:solidFill>
            <a:prstDash val="solid"/>
            <a:headEnd type="triangle"/>
            <a:tailEnd type="triangle"/>
          </a:ln>
          <a:effectLst/>
        </p:spPr>
      </p:cxnSp>
      <p:pic>
        <p:nvPicPr>
          <p:cNvPr id="64" name="Shape 125" descr="conjur-circle-logo-1.png">
            <a:extLst>
              <a:ext uri="{FF2B5EF4-FFF2-40B4-BE49-F238E27FC236}">
                <a16:creationId xmlns:a16="http://schemas.microsoft.com/office/drawing/2014/main" id="{BABE8076-43D8-9B48-8319-DCDB2F3BBF54}"/>
              </a:ext>
            </a:extLst>
          </p:cNvPr>
          <p:cNvPicPr preferRelativeResize="0"/>
          <p:nvPr/>
        </p:nvPicPr>
        <p:blipFill>
          <a:blip r:embed="rId4">
            <a:alphaModFix/>
          </a:blip>
          <a:stretch>
            <a:fillRect/>
          </a:stretch>
        </p:blipFill>
        <p:spPr>
          <a:xfrm>
            <a:off x="8881745" y="4245604"/>
            <a:ext cx="1109438" cy="1109442"/>
          </a:xfrm>
          <a:prstGeom prst="rect">
            <a:avLst/>
          </a:prstGeom>
          <a:noFill/>
          <a:ln>
            <a:noFill/>
          </a:ln>
        </p:spPr>
      </p:pic>
      <p:grpSp>
        <p:nvGrpSpPr>
          <p:cNvPr id="28" name="Group 27">
            <a:extLst>
              <a:ext uri="{FF2B5EF4-FFF2-40B4-BE49-F238E27FC236}">
                <a16:creationId xmlns:a16="http://schemas.microsoft.com/office/drawing/2014/main" id="{A3A7AE7A-93E0-834D-9D37-510EF3446E7A}"/>
              </a:ext>
            </a:extLst>
          </p:cNvPr>
          <p:cNvGrpSpPr/>
          <p:nvPr/>
        </p:nvGrpSpPr>
        <p:grpSpPr>
          <a:xfrm>
            <a:off x="7607283" y="2022704"/>
            <a:ext cx="1316386" cy="2746037"/>
            <a:chOff x="5713847" y="2235337"/>
            <a:chExt cx="1316386" cy="2746037"/>
          </a:xfrm>
        </p:grpSpPr>
        <p:sp>
          <p:nvSpPr>
            <p:cNvPr id="7" name="Rectangle 6">
              <a:extLst>
                <a:ext uri="{FF2B5EF4-FFF2-40B4-BE49-F238E27FC236}">
                  <a16:creationId xmlns:a16="http://schemas.microsoft.com/office/drawing/2014/main" id="{924CF581-5EFB-C748-A862-B2914048FCFC}"/>
                </a:ext>
              </a:extLst>
            </p:cNvPr>
            <p:cNvSpPr/>
            <p:nvPr/>
          </p:nvSpPr>
          <p:spPr>
            <a:xfrm>
              <a:off x="5713847" y="3334757"/>
              <a:ext cx="1295547" cy="261610"/>
            </a:xfrm>
            <a:prstGeom prst="rect">
              <a:avLst/>
            </a:prstGeom>
          </p:spPr>
          <p:txBody>
            <a:bodyPr wrap="none">
              <a:spAutoFit/>
            </a:bodyPr>
            <a:lstStyle/>
            <a:p>
              <a:r>
                <a:rPr lang="en-US" sz="1100" kern="0" dirty="0">
                  <a:solidFill>
                    <a:srgbClr val="000000"/>
                  </a:solidFill>
                </a:rPr>
                <a:t>2) PVWA REST Calls</a:t>
              </a:r>
            </a:p>
          </p:txBody>
        </p:sp>
        <p:sp>
          <p:nvSpPr>
            <p:cNvPr id="54" name="Rectangle 53">
              <a:extLst>
                <a:ext uri="{FF2B5EF4-FFF2-40B4-BE49-F238E27FC236}">
                  <a16:creationId xmlns:a16="http://schemas.microsoft.com/office/drawing/2014/main" id="{B3EC0C04-6562-964B-AEE3-747A6A0F57B1}"/>
                </a:ext>
              </a:extLst>
            </p:cNvPr>
            <p:cNvSpPr/>
            <p:nvPr/>
          </p:nvSpPr>
          <p:spPr>
            <a:xfrm>
              <a:off x="5713847" y="2235337"/>
              <a:ext cx="1269899" cy="430887"/>
            </a:xfrm>
            <a:prstGeom prst="rect">
              <a:avLst/>
            </a:prstGeom>
          </p:spPr>
          <p:txBody>
            <a:bodyPr wrap="none">
              <a:spAutoFit/>
            </a:bodyPr>
            <a:lstStyle/>
            <a:p>
              <a:r>
                <a:rPr lang="en-US" sz="1100" kern="0" dirty="0">
                  <a:solidFill>
                    <a:srgbClr val="000000"/>
                  </a:solidFill>
                </a:rPr>
                <a:t>1) Get admin creds</a:t>
              </a:r>
              <a:br>
                <a:rPr lang="en-US" sz="1100" kern="0" dirty="0">
                  <a:solidFill>
                    <a:srgbClr val="000000"/>
                  </a:solidFill>
                </a:rPr>
              </a:br>
              <a:r>
                <a:rPr lang="en-US" sz="1100" kern="0" dirty="0">
                  <a:solidFill>
                    <a:srgbClr val="000000"/>
                  </a:solidFill>
                </a:rPr>
                <a:t>     w/ CP/CCP</a:t>
              </a:r>
            </a:p>
          </p:txBody>
        </p:sp>
        <p:sp>
          <p:nvSpPr>
            <p:cNvPr id="65" name="Rectangle 64">
              <a:extLst>
                <a:ext uri="{FF2B5EF4-FFF2-40B4-BE49-F238E27FC236}">
                  <a16:creationId xmlns:a16="http://schemas.microsoft.com/office/drawing/2014/main" id="{8F6B42F9-BEDE-7E49-A526-CCC01AB6DE77}"/>
                </a:ext>
              </a:extLst>
            </p:cNvPr>
            <p:cNvSpPr/>
            <p:nvPr/>
          </p:nvSpPr>
          <p:spPr>
            <a:xfrm>
              <a:off x="5713847" y="4719764"/>
              <a:ext cx="1316386" cy="261610"/>
            </a:xfrm>
            <a:prstGeom prst="rect">
              <a:avLst/>
            </a:prstGeom>
          </p:spPr>
          <p:txBody>
            <a:bodyPr wrap="none">
              <a:spAutoFit/>
            </a:bodyPr>
            <a:lstStyle/>
            <a:p>
              <a:r>
                <a:rPr lang="en-US" sz="1100" kern="0" dirty="0">
                  <a:solidFill>
                    <a:srgbClr val="000000"/>
                  </a:solidFill>
                </a:rPr>
                <a:t>3) </a:t>
              </a:r>
              <a:r>
                <a:rPr lang="en-US" sz="1100" kern="0" dirty="0" err="1">
                  <a:solidFill>
                    <a:srgbClr val="000000"/>
                  </a:solidFill>
                </a:rPr>
                <a:t>Conjur</a:t>
              </a:r>
              <a:r>
                <a:rPr lang="en-US" sz="1100" kern="0" dirty="0">
                  <a:solidFill>
                    <a:srgbClr val="000000"/>
                  </a:solidFill>
                </a:rPr>
                <a:t> REST Calls</a:t>
              </a:r>
            </a:p>
          </p:txBody>
        </p:sp>
      </p:grpSp>
      <p:cxnSp>
        <p:nvCxnSpPr>
          <p:cNvPr id="67" name="Elbow Connector 66">
            <a:extLst>
              <a:ext uri="{FF2B5EF4-FFF2-40B4-BE49-F238E27FC236}">
                <a16:creationId xmlns:a16="http://schemas.microsoft.com/office/drawing/2014/main" id="{EAEC749E-9FB1-8A42-9B5A-37B854D1EBE7}"/>
              </a:ext>
            </a:extLst>
          </p:cNvPr>
          <p:cNvCxnSpPr>
            <a:cxnSpLocks/>
          </p:cNvCxnSpPr>
          <p:nvPr/>
        </p:nvCxnSpPr>
        <p:spPr>
          <a:xfrm>
            <a:off x="6116152" y="2855406"/>
            <a:ext cx="2758073" cy="1944919"/>
          </a:xfrm>
          <a:prstGeom prst="bentConnector3">
            <a:avLst>
              <a:gd name="adj1" fmla="val 50000"/>
            </a:avLst>
          </a:prstGeom>
          <a:noFill/>
          <a:ln w="38100" cap="flat" cmpd="sng" algn="ctr">
            <a:solidFill>
              <a:schemeClr val="accent2">
                <a:lumMod val="60000"/>
                <a:lumOff val="40000"/>
              </a:schemeClr>
            </a:solidFill>
            <a:prstDash val="solid"/>
            <a:headEnd type="triangle"/>
            <a:tailEnd type="triangle"/>
          </a:ln>
          <a:effectLst/>
        </p:spPr>
      </p:cxnSp>
      <p:cxnSp>
        <p:nvCxnSpPr>
          <p:cNvPr id="78" name="Straight Arrow Connector 77">
            <a:extLst>
              <a:ext uri="{FF2B5EF4-FFF2-40B4-BE49-F238E27FC236}">
                <a16:creationId xmlns:a16="http://schemas.microsoft.com/office/drawing/2014/main" id="{E09B6182-6133-0648-A3F1-22E070D0AFFC}"/>
              </a:ext>
            </a:extLst>
          </p:cNvPr>
          <p:cNvCxnSpPr>
            <a:cxnSpLocks/>
            <a:stCxn id="46" idx="3"/>
            <a:endCxn id="47" idx="1"/>
          </p:cNvCxnSpPr>
          <p:nvPr/>
        </p:nvCxnSpPr>
        <p:spPr>
          <a:xfrm flipV="1">
            <a:off x="2366795" y="2858715"/>
            <a:ext cx="905818" cy="2553"/>
          </a:xfrm>
          <a:prstGeom prst="straightConnector1">
            <a:avLst/>
          </a:prstGeom>
          <a:noFill/>
          <a:ln w="38100" cap="flat" cmpd="sng" algn="ctr">
            <a:solidFill>
              <a:schemeClr val="accent2">
                <a:lumMod val="60000"/>
                <a:lumOff val="40000"/>
              </a:schemeClr>
            </a:solidFill>
            <a:prstDash val="solid"/>
            <a:headEnd type="none"/>
            <a:tailEnd type="triangle"/>
          </a:ln>
          <a:effectLst/>
        </p:spPr>
      </p:cxnSp>
      <p:sp>
        <p:nvSpPr>
          <p:cNvPr id="79" name="Rounded Rectangle 78">
            <a:extLst>
              <a:ext uri="{FF2B5EF4-FFF2-40B4-BE49-F238E27FC236}">
                <a16:creationId xmlns:a16="http://schemas.microsoft.com/office/drawing/2014/main" id="{CE884031-FA89-B64A-9310-4385D7E91A79}"/>
              </a:ext>
            </a:extLst>
          </p:cNvPr>
          <p:cNvSpPr/>
          <p:nvPr/>
        </p:nvSpPr>
        <p:spPr>
          <a:xfrm>
            <a:off x="3401462" y="3709664"/>
            <a:ext cx="936149" cy="460395"/>
          </a:xfrm>
          <a:prstGeom prst="roundRect">
            <a:avLst/>
          </a:prstGeom>
          <a:solidFill>
            <a:srgbClr val="FFFFFF"/>
          </a:solidFill>
          <a:ln w="12700" cap="flat" cmpd="sng" algn="ctr">
            <a:solidFill>
              <a:srgbClr val="FFFFFF">
                <a:lumMod val="50000"/>
              </a:srgbClr>
            </a:solidFill>
            <a:prstDash val="solid"/>
          </a:ln>
          <a:effectLst/>
        </p:spPr>
        <p:txBody>
          <a:bodyPr rtlCol="0" anchor="ctr"/>
          <a:lstStyle/>
          <a:p>
            <a:pPr lvl="0" algn="ctr">
              <a:defRPr/>
            </a:pPr>
            <a:r>
              <a:rPr lang="en-US" sz="1100" kern="0" dirty="0">
                <a:solidFill>
                  <a:srgbClr val="000000"/>
                </a:solidFill>
              </a:rPr>
              <a:t>Feedback</a:t>
            </a:r>
            <a:br>
              <a:rPr lang="en-US" sz="1100" kern="0" dirty="0">
                <a:solidFill>
                  <a:srgbClr val="000000"/>
                </a:solidFill>
              </a:rPr>
            </a:br>
            <a:r>
              <a:rPr lang="en-US" sz="1100" kern="0" dirty="0">
                <a:solidFill>
                  <a:srgbClr val="000000"/>
                </a:solidFill>
              </a:rPr>
              <a:t>Channel</a:t>
            </a:r>
            <a:endParaRPr kumimoji="0" lang="en-US" sz="110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80" name="Elbow Connector 79">
            <a:extLst>
              <a:ext uri="{FF2B5EF4-FFF2-40B4-BE49-F238E27FC236}">
                <a16:creationId xmlns:a16="http://schemas.microsoft.com/office/drawing/2014/main" id="{429D8C91-E3EC-EB4E-8423-B75470BBC20F}"/>
              </a:ext>
            </a:extLst>
          </p:cNvPr>
          <p:cNvCxnSpPr>
            <a:cxnSpLocks/>
            <a:stCxn id="49" idx="2"/>
            <a:endCxn id="79" idx="3"/>
          </p:cNvCxnSpPr>
          <p:nvPr/>
        </p:nvCxnSpPr>
        <p:spPr>
          <a:xfrm rot="5400000">
            <a:off x="4560228" y="2862986"/>
            <a:ext cx="854259" cy="1299492"/>
          </a:xfrm>
          <a:prstGeom prst="bentConnector2">
            <a:avLst/>
          </a:prstGeom>
          <a:noFill/>
          <a:ln w="38100" cap="flat" cmpd="sng" algn="ctr">
            <a:solidFill>
              <a:schemeClr val="accent2">
                <a:lumMod val="60000"/>
                <a:lumOff val="40000"/>
              </a:schemeClr>
            </a:solidFill>
            <a:prstDash val="solid"/>
            <a:headEnd type="none"/>
            <a:tailEnd type="triangle"/>
          </a:ln>
          <a:effectLst/>
        </p:spPr>
      </p:cxnSp>
      <p:cxnSp>
        <p:nvCxnSpPr>
          <p:cNvPr id="83" name="Elbow Connector 82">
            <a:extLst>
              <a:ext uri="{FF2B5EF4-FFF2-40B4-BE49-F238E27FC236}">
                <a16:creationId xmlns:a16="http://schemas.microsoft.com/office/drawing/2014/main" id="{EBD09D19-B408-ED4F-9683-15AEAA094707}"/>
              </a:ext>
            </a:extLst>
          </p:cNvPr>
          <p:cNvCxnSpPr>
            <a:cxnSpLocks/>
            <a:stCxn id="79" idx="1"/>
            <a:endCxn id="30" idx="2"/>
          </p:cNvCxnSpPr>
          <p:nvPr/>
        </p:nvCxnSpPr>
        <p:spPr>
          <a:xfrm rot="10800000">
            <a:off x="2117620" y="3709664"/>
            <a:ext cx="1283842" cy="230198"/>
          </a:xfrm>
          <a:prstGeom prst="bentConnector2">
            <a:avLst/>
          </a:prstGeom>
          <a:noFill/>
          <a:ln w="38100" cap="flat" cmpd="sng" algn="ctr">
            <a:solidFill>
              <a:schemeClr val="accent2">
                <a:lumMod val="60000"/>
                <a:lumOff val="40000"/>
              </a:schemeClr>
            </a:solidFill>
            <a:prstDash val="solid"/>
            <a:headEnd type="none"/>
            <a:tailEnd type="triangle"/>
          </a:ln>
          <a:effectLst/>
        </p:spPr>
      </p:cxnSp>
      <p:sp>
        <p:nvSpPr>
          <p:cNvPr id="57" name="Rounded Rectangular Callout 56">
            <a:extLst>
              <a:ext uri="{FF2B5EF4-FFF2-40B4-BE49-F238E27FC236}">
                <a16:creationId xmlns:a16="http://schemas.microsoft.com/office/drawing/2014/main" id="{20263998-0EB2-4843-B2B9-1A822E1AE958}"/>
              </a:ext>
            </a:extLst>
          </p:cNvPr>
          <p:cNvSpPr/>
          <p:nvPr/>
        </p:nvSpPr>
        <p:spPr>
          <a:xfrm>
            <a:off x="2819704" y="4631724"/>
            <a:ext cx="4570910" cy="2033572"/>
          </a:xfrm>
          <a:prstGeom prst="wedgeRoundRectCallout">
            <a:avLst>
              <a:gd name="adj1" fmla="val 20792"/>
              <a:gd name="adj2" fmla="val -12923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1400" u="sng" kern="0" dirty="0">
                <a:solidFill>
                  <a:schemeClr val="bg1"/>
                </a:solidFill>
              </a:rPr>
              <a:t>Provisioning Engine options:</a:t>
            </a:r>
          </a:p>
          <a:p>
            <a:pPr marL="285750" lvl="0" indent="-285750">
              <a:buFont typeface="Arial" panose="020B0604020202020204" pitchFamily="34" charset="0"/>
              <a:buChar char="•"/>
              <a:defRPr/>
            </a:pPr>
            <a:r>
              <a:rPr lang="en-US" sz="1400" kern="0" dirty="0">
                <a:solidFill>
                  <a:schemeClr val="bg1"/>
                </a:solidFill>
              </a:rPr>
              <a:t>Service-Now</a:t>
            </a:r>
          </a:p>
          <a:p>
            <a:pPr marL="285750" lvl="0" indent="-285750">
              <a:buFont typeface="Arial" panose="020B0604020202020204" pitchFamily="34" charset="0"/>
              <a:buChar char="•"/>
              <a:defRPr/>
            </a:pPr>
            <a:r>
              <a:rPr lang="en-US" sz="1400" kern="0" dirty="0">
                <a:solidFill>
                  <a:schemeClr val="bg1"/>
                </a:solidFill>
              </a:rPr>
              <a:t>IGA Solution (</a:t>
            </a:r>
            <a:r>
              <a:rPr lang="en-US" sz="1400" kern="0" dirty="0" err="1">
                <a:solidFill>
                  <a:schemeClr val="bg1"/>
                </a:solidFill>
              </a:rPr>
              <a:t>Sailpoint</a:t>
            </a:r>
            <a:r>
              <a:rPr lang="en-US" sz="1400" kern="0" dirty="0">
                <a:solidFill>
                  <a:schemeClr val="bg1"/>
                </a:solidFill>
              </a:rPr>
              <a:t>, ForgeRock, </a:t>
            </a:r>
            <a:r>
              <a:rPr lang="en-US" sz="1400" kern="0" dirty="0" err="1">
                <a:solidFill>
                  <a:schemeClr val="bg1"/>
                </a:solidFill>
              </a:rPr>
              <a:t>Savyint</a:t>
            </a:r>
            <a:r>
              <a:rPr lang="en-US" sz="1400" kern="0" dirty="0">
                <a:solidFill>
                  <a:schemeClr val="bg1"/>
                </a:solidFill>
              </a:rPr>
              <a:t>, RSA, etc.)</a:t>
            </a:r>
          </a:p>
          <a:p>
            <a:pPr marL="285750" lvl="0" indent="-285750">
              <a:buFont typeface="Arial" panose="020B0604020202020204" pitchFamily="34" charset="0"/>
              <a:buChar char="•"/>
              <a:defRPr/>
            </a:pPr>
            <a:r>
              <a:rPr lang="en-US" sz="1400" kern="0" dirty="0" err="1">
                <a:solidFill>
                  <a:schemeClr val="bg1"/>
                </a:solidFill>
              </a:rPr>
              <a:t>Clango</a:t>
            </a:r>
            <a:r>
              <a:rPr lang="en-US" sz="1400" kern="0" dirty="0">
                <a:solidFill>
                  <a:schemeClr val="bg1"/>
                </a:solidFill>
              </a:rPr>
              <a:t> Embark</a:t>
            </a:r>
          </a:p>
          <a:p>
            <a:pPr marL="285750" lvl="0" indent="-285750">
              <a:buFont typeface="Arial" panose="020B0604020202020204" pitchFamily="34" charset="0"/>
              <a:buChar char="•"/>
              <a:defRPr/>
            </a:pPr>
            <a:r>
              <a:rPr lang="en-US" sz="1400" kern="0" dirty="0" err="1">
                <a:solidFill>
                  <a:schemeClr val="bg1"/>
                </a:solidFill>
              </a:rPr>
              <a:t>Refactr</a:t>
            </a:r>
            <a:r>
              <a:rPr lang="en-US" sz="1400" kern="0" dirty="0">
                <a:solidFill>
                  <a:schemeClr val="bg1"/>
                </a:solidFill>
              </a:rPr>
              <a:t> workflow</a:t>
            </a:r>
          </a:p>
          <a:p>
            <a:pPr marL="285750" lvl="0" indent="-285750">
              <a:buFont typeface="Arial" panose="020B0604020202020204" pitchFamily="34" charset="0"/>
              <a:buChar char="•"/>
              <a:defRPr/>
            </a:pPr>
            <a:r>
              <a:rPr lang="en-US" sz="1400" kern="0" dirty="0">
                <a:solidFill>
                  <a:schemeClr val="bg1"/>
                </a:solidFill>
              </a:rPr>
              <a:t>DevOps automation (Ansible, Jenkins, etc.)</a:t>
            </a:r>
          </a:p>
          <a:p>
            <a:pPr marL="285750" lvl="0" indent="-285750">
              <a:buFont typeface="Arial" panose="020B0604020202020204" pitchFamily="34" charset="0"/>
              <a:buChar char="•"/>
              <a:defRPr/>
            </a:pPr>
            <a:r>
              <a:rPr lang="en-US" sz="1400" kern="0" dirty="0">
                <a:solidFill>
                  <a:schemeClr val="bg1"/>
                </a:solidFill>
              </a:rPr>
              <a:t>Custom application (Java, </a:t>
            </a:r>
            <a:r>
              <a:rPr lang="en-US" sz="1400" kern="0" dirty="0" err="1">
                <a:solidFill>
                  <a:schemeClr val="bg1"/>
                </a:solidFill>
              </a:rPr>
              <a:t>.Net</a:t>
            </a:r>
            <a:r>
              <a:rPr lang="en-US" sz="1400" kern="0" dirty="0">
                <a:solidFill>
                  <a:schemeClr val="bg1"/>
                </a:solidFill>
              </a:rPr>
              <a:t>, Go, etc.)</a:t>
            </a:r>
          </a:p>
          <a:p>
            <a:pPr marL="285750" lvl="0" indent="-285750">
              <a:buFont typeface="Arial" panose="020B0604020202020204" pitchFamily="34" charset="0"/>
              <a:buChar char="•"/>
              <a:defRPr/>
            </a:pPr>
            <a:r>
              <a:rPr lang="en-US" sz="1400" kern="0" dirty="0">
                <a:solidFill>
                  <a:schemeClr val="bg1"/>
                </a:solidFill>
              </a:rPr>
              <a:t>Scripts</a:t>
            </a:r>
          </a:p>
          <a:p>
            <a:pPr marL="285750" lvl="0" indent="-285750">
              <a:buFont typeface="Arial" panose="020B0604020202020204" pitchFamily="34" charset="0"/>
              <a:buChar char="•"/>
              <a:defRPr/>
            </a:pPr>
            <a:r>
              <a:rPr lang="en-US" sz="1400" kern="0" dirty="0">
                <a:solidFill>
                  <a:schemeClr val="bg1"/>
                </a:solidFill>
              </a:rPr>
              <a:t>anything that can make REST calls</a:t>
            </a:r>
          </a:p>
        </p:txBody>
      </p:sp>
    </p:spTree>
    <p:extLst>
      <p:ext uri="{BB962C8B-B14F-4D97-AF65-F5344CB8AC3E}">
        <p14:creationId xmlns:p14="http://schemas.microsoft.com/office/powerpoint/2010/main" val="3587944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endParaRPr lang="en-US" i="1" dirty="0"/>
          </a:p>
        </p:txBody>
      </p:sp>
      <p:sp>
        <p:nvSpPr>
          <p:cNvPr id="113" name="Rounded Rectangle 112">
            <a:extLst>
              <a:ext uri="{FF2B5EF4-FFF2-40B4-BE49-F238E27FC236}">
                <a16:creationId xmlns:a16="http://schemas.microsoft.com/office/drawing/2014/main" id="{5F2942DF-E264-DB4D-8D56-CA3F444D725D}"/>
              </a:ext>
            </a:extLst>
          </p:cNvPr>
          <p:cNvSpPr/>
          <p:nvPr/>
        </p:nvSpPr>
        <p:spPr>
          <a:xfrm>
            <a:off x="4339890" y="5463219"/>
            <a:ext cx="3464476" cy="640079"/>
          </a:xfrm>
          <a:prstGeom prst="roundRect">
            <a:avLst/>
          </a:prstGeom>
          <a:solidFill>
            <a:srgbClr val="FFFFFF"/>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sp>
        <p:nvSpPr>
          <p:cNvPr id="3" name="TextBox 2">
            <a:extLst>
              <a:ext uri="{FF2B5EF4-FFF2-40B4-BE49-F238E27FC236}">
                <a16:creationId xmlns:a16="http://schemas.microsoft.com/office/drawing/2014/main" id="{3DBBD4CC-098C-D545-8397-A11F27BD9DB2}"/>
              </a:ext>
            </a:extLst>
          </p:cNvPr>
          <p:cNvSpPr txBox="1"/>
          <p:nvPr/>
        </p:nvSpPr>
        <p:spPr>
          <a:xfrm>
            <a:off x="10262998" y="3222900"/>
            <a:ext cx="0" cy="0"/>
          </a:xfrm>
          <a:prstGeom prst="rect">
            <a:avLst/>
          </a:prstGeom>
          <a:noFill/>
        </p:spPr>
        <p:txBody>
          <a:bodyPr wrap="none" rtlCol="0">
            <a:normAutofit fontScale="25000" lnSpcReduction="20000"/>
          </a:bodyPr>
          <a:lstStyle/>
          <a:p>
            <a:endParaRPr lang="en-US" dirty="0"/>
          </a:p>
        </p:txBody>
      </p:sp>
      <p:cxnSp>
        <p:nvCxnSpPr>
          <p:cNvPr id="63" name="Straight Arrow Connector 62">
            <a:extLst>
              <a:ext uri="{FF2B5EF4-FFF2-40B4-BE49-F238E27FC236}">
                <a16:creationId xmlns:a16="http://schemas.microsoft.com/office/drawing/2014/main" id="{074E9A44-B477-1749-9347-9335DB440612}"/>
              </a:ext>
            </a:extLst>
          </p:cNvPr>
          <p:cNvCxnSpPr>
            <a:cxnSpLocks/>
          </p:cNvCxnSpPr>
          <p:nvPr/>
        </p:nvCxnSpPr>
        <p:spPr>
          <a:xfrm flipV="1">
            <a:off x="1955153" y="2149834"/>
            <a:ext cx="3508185" cy="17396"/>
          </a:xfrm>
          <a:prstGeom prst="straightConnector1">
            <a:avLst/>
          </a:prstGeom>
          <a:noFill/>
          <a:ln w="38100" cap="flat" cmpd="sng" algn="ctr">
            <a:solidFill>
              <a:schemeClr val="accent2">
                <a:lumMod val="60000"/>
                <a:lumOff val="40000"/>
              </a:schemeClr>
            </a:solidFill>
            <a:prstDash val="solid"/>
            <a:headEnd type="none"/>
            <a:tailEnd type="triangle"/>
          </a:ln>
          <a:effectLst/>
        </p:spPr>
      </p:cxnSp>
      <p:cxnSp>
        <p:nvCxnSpPr>
          <p:cNvPr id="136" name="Elbow Connector 135">
            <a:extLst>
              <a:ext uri="{FF2B5EF4-FFF2-40B4-BE49-F238E27FC236}">
                <a16:creationId xmlns:a16="http://schemas.microsoft.com/office/drawing/2014/main" id="{5F58BF1C-6E4A-1044-98CC-69E5F57F331A}"/>
              </a:ext>
            </a:extLst>
          </p:cNvPr>
          <p:cNvCxnSpPr>
            <a:cxnSpLocks/>
            <a:stCxn id="333" idx="3"/>
            <a:endCxn id="139" idx="0"/>
          </p:cNvCxnSpPr>
          <p:nvPr/>
        </p:nvCxnSpPr>
        <p:spPr>
          <a:xfrm>
            <a:off x="6578736" y="2099252"/>
            <a:ext cx="3923000" cy="1278730"/>
          </a:xfrm>
          <a:prstGeom prst="bentConnector2">
            <a:avLst/>
          </a:prstGeom>
          <a:noFill/>
          <a:ln w="38100" cap="flat" cmpd="sng" algn="ctr">
            <a:solidFill>
              <a:schemeClr val="accent2">
                <a:lumMod val="60000"/>
                <a:lumOff val="40000"/>
              </a:schemeClr>
            </a:solidFill>
            <a:prstDash val="solid"/>
            <a:headEnd type="none"/>
            <a:tailEnd type="triangle"/>
          </a:ln>
          <a:effectLst/>
        </p:spPr>
      </p:cxnSp>
      <p:sp>
        <p:nvSpPr>
          <p:cNvPr id="139" name="Rounded Rectangle 138">
            <a:extLst>
              <a:ext uri="{FF2B5EF4-FFF2-40B4-BE49-F238E27FC236}">
                <a16:creationId xmlns:a16="http://schemas.microsoft.com/office/drawing/2014/main" id="{4A40FE07-8897-DD48-A17F-74092FC9213A}"/>
              </a:ext>
            </a:extLst>
          </p:cNvPr>
          <p:cNvSpPr/>
          <p:nvPr/>
        </p:nvSpPr>
        <p:spPr>
          <a:xfrm>
            <a:off x="9688296" y="3377982"/>
            <a:ext cx="1626880" cy="1219970"/>
          </a:xfrm>
          <a:prstGeom prst="roundRect">
            <a:avLst/>
          </a:prstGeom>
          <a:noFill/>
          <a:ln w="34925" cap="flat" cmpd="sng" algn="ctr">
            <a:solidFill>
              <a:srgbClr val="224982"/>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alibri"/>
                <a:ea typeface="+mn-ea"/>
                <a:cs typeface="+mn-cs"/>
              </a:rPr>
              <a:t>Target Systems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effectLst/>
              <a:uLnTx/>
              <a:uFillTx/>
              <a:latin typeface="Calibri"/>
              <a:ea typeface="+mn-ea"/>
              <a:cs typeface="+mn-cs"/>
            </a:endParaRP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1100" kern="0" dirty="0">
                <a:latin typeface="Calibri"/>
              </a:rPr>
              <a:t>Databases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1100" kern="0" dirty="0">
                <a:latin typeface="Calibri"/>
              </a:rPr>
              <a:t>Servers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1100" kern="0" dirty="0">
                <a:latin typeface="Calibri"/>
              </a:rPr>
              <a:t>Network Equipment</a:t>
            </a:r>
          </a:p>
        </p:txBody>
      </p:sp>
      <p:sp>
        <p:nvSpPr>
          <p:cNvPr id="143" name="Rectangle 142">
            <a:extLst>
              <a:ext uri="{FF2B5EF4-FFF2-40B4-BE49-F238E27FC236}">
                <a16:creationId xmlns:a16="http://schemas.microsoft.com/office/drawing/2014/main" id="{B5FAFB38-F4A6-1B46-84C7-A69E40E8BB49}"/>
              </a:ext>
            </a:extLst>
          </p:cNvPr>
          <p:cNvSpPr/>
          <p:nvPr/>
        </p:nvSpPr>
        <p:spPr>
          <a:xfrm>
            <a:off x="10515600" y="2767693"/>
            <a:ext cx="1055097" cy="230832"/>
          </a:xfrm>
          <a:prstGeom prst="rect">
            <a:avLst/>
          </a:prstGeom>
        </p:spPr>
        <p:txBody>
          <a:bodyPr wrap="none">
            <a:spAutoFit/>
          </a:bodyPr>
          <a:lstStyle/>
          <a:p>
            <a:r>
              <a:rPr lang="en-US" sz="900" kern="0" dirty="0"/>
              <a:t>Rotation Protocols</a:t>
            </a:r>
            <a:endParaRPr lang="en-US" dirty="0"/>
          </a:p>
        </p:txBody>
      </p:sp>
      <p:cxnSp>
        <p:nvCxnSpPr>
          <p:cNvPr id="144" name="Elbow Connector 143">
            <a:extLst>
              <a:ext uri="{FF2B5EF4-FFF2-40B4-BE49-F238E27FC236}">
                <a16:creationId xmlns:a16="http://schemas.microsoft.com/office/drawing/2014/main" id="{B877367C-B2CB-144B-9B59-FA3EC5847A56}"/>
              </a:ext>
            </a:extLst>
          </p:cNvPr>
          <p:cNvCxnSpPr>
            <a:cxnSpLocks/>
            <a:stCxn id="113" idx="3"/>
            <a:endCxn id="139" idx="2"/>
          </p:cNvCxnSpPr>
          <p:nvPr/>
        </p:nvCxnSpPr>
        <p:spPr>
          <a:xfrm flipV="1">
            <a:off x="7804366" y="4597952"/>
            <a:ext cx="2697370" cy="1185307"/>
          </a:xfrm>
          <a:prstGeom prst="bentConnector2">
            <a:avLst/>
          </a:prstGeom>
          <a:noFill/>
          <a:ln w="38100" cap="flat" cmpd="sng" algn="ctr">
            <a:solidFill>
              <a:schemeClr val="accent2">
                <a:lumMod val="60000"/>
                <a:lumOff val="40000"/>
              </a:schemeClr>
            </a:solidFill>
            <a:prstDash val="solid"/>
            <a:headEnd type="none"/>
            <a:tailEnd type="triangle"/>
          </a:ln>
          <a:effectLst/>
        </p:spPr>
      </p:cxnSp>
      <p:sp>
        <p:nvSpPr>
          <p:cNvPr id="147" name="Rectangle 146">
            <a:extLst>
              <a:ext uri="{FF2B5EF4-FFF2-40B4-BE49-F238E27FC236}">
                <a16:creationId xmlns:a16="http://schemas.microsoft.com/office/drawing/2014/main" id="{CFA1AAD3-ECD0-104D-B97E-85611BF315AA}"/>
              </a:ext>
            </a:extLst>
          </p:cNvPr>
          <p:cNvSpPr/>
          <p:nvPr/>
        </p:nvSpPr>
        <p:spPr>
          <a:xfrm>
            <a:off x="10515600" y="4825093"/>
            <a:ext cx="962123" cy="230832"/>
          </a:xfrm>
          <a:prstGeom prst="rect">
            <a:avLst/>
          </a:prstGeom>
        </p:spPr>
        <p:txBody>
          <a:bodyPr wrap="none">
            <a:spAutoFit/>
          </a:bodyPr>
          <a:lstStyle/>
          <a:p>
            <a:r>
              <a:rPr lang="en-US" sz="900" kern="0" dirty="0"/>
              <a:t>Access Protocols</a:t>
            </a:r>
            <a:endParaRPr lang="en-US" dirty="0"/>
          </a:p>
        </p:txBody>
      </p:sp>
      <p:cxnSp>
        <p:nvCxnSpPr>
          <p:cNvPr id="56" name="Straight Arrow Connector 55">
            <a:extLst>
              <a:ext uri="{FF2B5EF4-FFF2-40B4-BE49-F238E27FC236}">
                <a16:creationId xmlns:a16="http://schemas.microsoft.com/office/drawing/2014/main" id="{276942E2-A19F-834E-8CE7-0F3C6B8506E2}"/>
              </a:ext>
            </a:extLst>
          </p:cNvPr>
          <p:cNvCxnSpPr>
            <a:cxnSpLocks/>
            <a:stCxn id="113" idx="0"/>
            <a:endCxn id="407" idx="2"/>
          </p:cNvCxnSpPr>
          <p:nvPr/>
        </p:nvCxnSpPr>
        <p:spPr>
          <a:xfrm flipH="1" flipV="1">
            <a:off x="6071566" y="4597952"/>
            <a:ext cx="562" cy="865267"/>
          </a:xfrm>
          <a:prstGeom prst="straightConnector1">
            <a:avLst/>
          </a:prstGeom>
          <a:noFill/>
          <a:ln w="38100" cap="flat" cmpd="sng" algn="ctr">
            <a:solidFill>
              <a:schemeClr val="accent2">
                <a:lumMod val="60000"/>
                <a:lumOff val="40000"/>
              </a:schemeClr>
            </a:solidFill>
            <a:prstDash val="solid"/>
            <a:headEnd type="triangle"/>
            <a:tailEnd type="none"/>
          </a:ln>
          <a:effectLst/>
        </p:spPr>
      </p:cxnSp>
      <p:grpSp>
        <p:nvGrpSpPr>
          <p:cNvPr id="66" name="Group 65">
            <a:extLst>
              <a:ext uri="{FF2B5EF4-FFF2-40B4-BE49-F238E27FC236}">
                <a16:creationId xmlns:a16="http://schemas.microsoft.com/office/drawing/2014/main" id="{B0DB3B8F-7752-F44A-861F-59545AD2B166}"/>
              </a:ext>
            </a:extLst>
          </p:cNvPr>
          <p:cNvGrpSpPr/>
          <p:nvPr/>
        </p:nvGrpSpPr>
        <p:grpSpPr>
          <a:xfrm>
            <a:off x="2945442" y="4169945"/>
            <a:ext cx="998353" cy="838010"/>
            <a:chOff x="9370290" y="4454133"/>
            <a:chExt cx="998353" cy="838010"/>
          </a:xfrm>
        </p:grpSpPr>
        <p:pic>
          <p:nvPicPr>
            <p:cNvPr id="140" name="Shape 126">
              <a:extLst>
                <a:ext uri="{FF2B5EF4-FFF2-40B4-BE49-F238E27FC236}">
                  <a16:creationId xmlns:a16="http://schemas.microsoft.com/office/drawing/2014/main" id="{0D5E7562-1C24-1048-A398-75BC45DD66F5}"/>
                </a:ext>
              </a:extLst>
            </p:cNvPr>
            <p:cNvPicPr preferRelativeResize="0"/>
            <p:nvPr/>
          </p:nvPicPr>
          <p:blipFill rotWithShape="1">
            <a:blip r:embed="rId2">
              <a:alphaModFix/>
            </a:blip>
            <a:srcRect/>
            <a:stretch/>
          </p:blipFill>
          <p:spPr>
            <a:xfrm>
              <a:off x="9674817" y="4454133"/>
              <a:ext cx="289061" cy="311520"/>
            </a:xfrm>
            <a:prstGeom prst="rect">
              <a:avLst/>
            </a:prstGeom>
            <a:noFill/>
            <a:ln>
              <a:noFill/>
            </a:ln>
          </p:spPr>
        </p:pic>
        <p:sp>
          <p:nvSpPr>
            <p:cNvPr id="141" name="Rectangle 140">
              <a:extLst>
                <a:ext uri="{FF2B5EF4-FFF2-40B4-BE49-F238E27FC236}">
                  <a16:creationId xmlns:a16="http://schemas.microsoft.com/office/drawing/2014/main" id="{9675684A-93DA-C044-B9FE-1E8BA9381530}"/>
                </a:ext>
              </a:extLst>
            </p:cNvPr>
            <p:cNvSpPr/>
            <p:nvPr/>
          </p:nvSpPr>
          <p:spPr>
            <a:xfrm>
              <a:off x="9370290" y="4753534"/>
              <a:ext cx="998353" cy="538609"/>
            </a:xfrm>
            <a:prstGeom prst="rect">
              <a:avLst/>
            </a:prstGeom>
          </p:spPr>
          <p:txBody>
            <a:bodyPr wrap="square">
              <a:spAutoFit/>
            </a:bodyPr>
            <a:lstStyle/>
            <a:p>
              <a:r>
                <a:rPr lang="en-US" sz="1100" dirty="0">
                  <a:solidFill>
                    <a:srgbClr val="343434"/>
                  </a:solidFill>
                </a:rPr>
                <a:t>App</a:t>
              </a:r>
              <a:r>
                <a:rPr lang="en" sz="1100" dirty="0">
                  <a:solidFill>
                    <a:srgbClr val="343434"/>
                  </a:solidFill>
                </a:rPr>
                <a:t> policies</a:t>
              </a:r>
            </a:p>
            <a:p>
              <a:pPr marL="65088" indent="-65088">
                <a:buFont typeface="Arial" panose="020B0604020202020204" pitchFamily="34" charset="0"/>
                <a:buChar char="•"/>
              </a:pPr>
              <a:r>
                <a:rPr lang="en" sz="900" dirty="0">
                  <a:solidFill>
                    <a:srgbClr val="343434"/>
                  </a:solidFill>
                </a:rPr>
                <a:t>Identities</a:t>
              </a:r>
            </a:p>
            <a:p>
              <a:pPr marL="65088" indent="-65088">
                <a:buFont typeface="Arial" panose="020B0604020202020204" pitchFamily="34" charset="0"/>
                <a:buChar char="•"/>
              </a:pPr>
              <a:r>
                <a:rPr lang="en" sz="900" dirty="0">
                  <a:solidFill>
                    <a:srgbClr val="343434"/>
                  </a:solidFill>
                </a:rPr>
                <a:t>Permissions</a:t>
              </a:r>
              <a:endParaRPr lang="en-US" sz="900" dirty="0"/>
            </a:p>
          </p:txBody>
        </p:sp>
      </p:grpSp>
      <p:cxnSp>
        <p:nvCxnSpPr>
          <p:cNvPr id="145" name="Straight Arrow Connector 144">
            <a:extLst>
              <a:ext uri="{FF2B5EF4-FFF2-40B4-BE49-F238E27FC236}">
                <a16:creationId xmlns:a16="http://schemas.microsoft.com/office/drawing/2014/main" id="{736E14C7-9F2C-9346-AF65-23CB117D22D5}"/>
              </a:ext>
            </a:extLst>
          </p:cNvPr>
          <p:cNvCxnSpPr>
            <a:cxnSpLocks/>
            <a:stCxn id="403" idx="3"/>
            <a:endCxn id="407" idx="1"/>
          </p:cNvCxnSpPr>
          <p:nvPr/>
        </p:nvCxnSpPr>
        <p:spPr>
          <a:xfrm flipV="1">
            <a:off x="1993719" y="4048724"/>
            <a:ext cx="3167798" cy="14382"/>
          </a:xfrm>
          <a:prstGeom prst="straightConnector1">
            <a:avLst/>
          </a:prstGeom>
          <a:noFill/>
          <a:ln w="38100" cap="flat" cmpd="sng" algn="ctr">
            <a:solidFill>
              <a:schemeClr val="accent2">
                <a:lumMod val="60000"/>
                <a:lumOff val="40000"/>
              </a:schemeClr>
            </a:solidFill>
            <a:prstDash val="solid"/>
            <a:headEnd type="none"/>
            <a:tailEnd type="triangle"/>
          </a:ln>
          <a:effectLst/>
        </p:spPr>
      </p:cxnSp>
      <p:sp>
        <p:nvSpPr>
          <p:cNvPr id="4" name="Can 3">
            <a:extLst>
              <a:ext uri="{FF2B5EF4-FFF2-40B4-BE49-F238E27FC236}">
                <a16:creationId xmlns:a16="http://schemas.microsoft.com/office/drawing/2014/main" id="{36B67B01-62A0-C041-BD17-B3F4712E27ED}"/>
              </a:ext>
            </a:extLst>
          </p:cNvPr>
          <p:cNvSpPr/>
          <p:nvPr/>
        </p:nvSpPr>
        <p:spPr>
          <a:xfrm>
            <a:off x="1322615" y="5347609"/>
            <a:ext cx="800100" cy="881743"/>
          </a:xfrm>
          <a:prstGeom prst="can">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1000" b="0" i="0" dirty="0">
                <a:solidFill>
                  <a:schemeClr val="bg1"/>
                </a:solidFill>
                <a:ea typeface="Proxima Nova" charset="0"/>
                <a:cs typeface="Proxima Nova" charset="0"/>
              </a:rPr>
              <a:t>Source</a:t>
            </a:r>
            <a:br>
              <a:rPr lang="en-US" sz="1000" b="0" i="0" dirty="0">
                <a:solidFill>
                  <a:schemeClr val="bg1"/>
                </a:solidFill>
                <a:ea typeface="Proxima Nova" charset="0"/>
                <a:cs typeface="Proxima Nova" charset="0"/>
              </a:rPr>
            </a:br>
            <a:r>
              <a:rPr lang="en-US" sz="1000" b="0" i="0" dirty="0">
                <a:solidFill>
                  <a:schemeClr val="bg1"/>
                </a:solidFill>
                <a:ea typeface="Proxima Nova" charset="0"/>
                <a:cs typeface="Proxima Nova" charset="0"/>
              </a:rPr>
              <a:t>Code</a:t>
            </a:r>
            <a:br>
              <a:rPr lang="en-US" sz="1000" b="0" i="0" dirty="0">
                <a:solidFill>
                  <a:schemeClr val="bg1"/>
                </a:solidFill>
                <a:ea typeface="Proxima Nova" charset="0"/>
                <a:cs typeface="Proxima Nova" charset="0"/>
              </a:rPr>
            </a:br>
            <a:r>
              <a:rPr lang="en-US" sz="1000" b="0" i="0" dirty="0" err="1">
                <a:solidFill>
                  <a:schemeClr val="bg1"/>
                </a:solidFill>
                <a:ea typeface="Proxima Nova" charset="0"/>
                <a:cs typeface="Proxima Nova" charset="0"/>
              </a:rPr>
              <a:t>Mgmt</a:t>
            </a:r>
            <a:endParaRPr lang="en-US" sz="1000" b="0" i="0" dirty="0">
              <a:solidFill>
                <a:schemeClr val="bg1"/>
              </a:solidFill>
              <a:ea typeface="Proxima Nova" charset="0"/>
              <a:cs typeface="Proxima Nova" charset="0"/>
            </a:endParaRPr>
          </a:p>
        </p:txBody>
      </p:sp>
      <p:cxnSp>
        <p:nvCxnSpPr>
          <p:cNvPr id="74" name="Straight Arrow Connector 73">
            <a:extLst>
              <a:ext uri="{FF2B5EF4-FFF2-40B4-BE49-F238E27FC236}">
                <a16:creationId xmlns:a16="http://schemas.microsoft.com/office/drawing/2014/main" id="{1A87DE98-5494-3C41-9765-4C5C547F3CBA}"/>
              </a:ext>
            </a:extLst>
          </p:cNvPr>
          <p:cNvCxnSpPr>
            <a:cxnSpLocks/>
            <a:stCxn id="97" idx="2"/>
            <a:endCxn id="4" idx="1"/>
          </p:cNvCxnSpPr>
          <p:nvPr/>
        </p:nvCxnSpPr>
        <p:spPr>
          <a:xfrm>
            <a:off x="1715034" y="4657452"/>
            <a:ext cx="7631" cy="690157"/>
          </a:xfrm>
          <a:prstGeom prst="straightConnector1">
            <a:avLst/>
          </a:prstGeom>
          <a:noFill/>
          <a:ln w="38100" cap="flat" cmpd="sng" algn="ctr">
            <a:solidFill>
              <a:schemeClr val="accent2">
                <a:lumMod val="60000"/>
                <a:lumOff val="40000"/>
              </a:schemeClr>
            </a:solidFill>
            <a:prstDash val="solid"/>
            <a:headEnd type="triangle"/>
            <a:tailEnd type="triangle"/>
          </a:ln>
          <a:effectLst/>
        </p:spPr>
      </p:cxnSp>
      <p:grpSp>
        <p:nvGrpSpPr>
          <p:cNvPr id="76" name="Group 75">
            <a:extLst>
              <a:ext uri="{FF2B5EF4-FFF2-40B4-BE49-F238E27FC236}">
                <a16:creationId xmlns:a16="http://schemas.microsoft.com/office/drawing/2014/main" id="{2D2D9627-2D81-4341-A9EC-0B3110B736EA}"/>
              </a:ext>
            </a:extLst>
          </p:cNvPr>
          <p:cNvGrpSpPr/>
          <p:nvPr/>
        </p:nvGrpSpPr>
        <p:grpSpPr>
          <a:xfrm>
            <a:off x="2955934" y="2288451"/>
            <a:ext cx="1226310" cy="838010"/>
            <a:chOff x="9241816" y="4454133"/>
            <a:chExt cx="1226310" cy="838010"/>
          </a:xfrm>
        </p:grpSpPr>
        <p:pic>
          <p:nvPicPr>
            <p:cNvPr id="77" name="Shape 126">
              <a:extLst>
                <a:ext uri="{FF2B5EF4-FFF2-40B4-BE49-F238E27FC236}">
                  <a16:creationId xmlns:a16="http://schemas.microsoft.com/office/drawing/2014/main" id="{0D26E1AD-AF3F-A24F-A1C9-818132A88D95}"/>
                </a:ext>
              </a:extLst>
            </p:cNvPr>
            <p:cNvPicPr preferRelativeResize="0"/>
            <p:nvPr/>
          </p:nvPicPr>
          <p:blipFill rotWithShape="1">
            <a:blip r:embed="rId2">
              <a:alphaModFix/>
            </a:blip>
            <a:srcRect/>
            <a:stretch/>
          </p:blipFill>
          <p:spPr>
            <a:xfrm>
              <a:off x="9674817" y="4454133"/>
              <a:ext cx="289061" cy="311520"/>
            </a:xfrm>
            <a:prstGeom prst="rect">
              <a:avLst/>
            </a:prstGeom>
            <a:noFill/>
            <a:ln>
              <a:noFill/>
            </a:ln>
          </p:spPr>
        </p:pic>
        <p:sp>
          <p:nvSpPr>
            <p:cNvPr id="84" name="Rectangle 83">
              <a:extLst>
                <a:ext uri="{FF2B5EF4-FFF2-40B4-BE49-F238E27FC236}">
                  <a16:creationId xmlns:a16="http://schemas.microsoft.com/office/drawing/2014/main" id="{AB356EF2-9AAB-3A4A-A082-DBC12245A300}"/>
                </a:ext>
              </a:extLst>
            </p:cNvPr>
            <p:cNvSpPr/>
            <p:nvPr/>
          </p:nvSpPr>
          <p:spPr>
            <a:xfrm>
              <a:off x="9241816" y="4753534"/>
              <a:ext cx="1226310" cy="538609"/>
            </a:xfrm>
            <a:prstGeom prst="rect">
              <a:avLst/>
            </a:prstGeom>
          </p:spPr>
          <p:txBody>
            <a:bodyPr wrap="square">
              <a:spAutoFit/>
            </a:bodyPr>
            <a:lstStyle/>
            <a:p>
              <a:r>
                <a:rPr lang="en-US" sz="1100" dirty="0">
                  <a:solidFill>
                    <a:srgbClr val="343434"/>
                  </a:solidFill>
                </a:rPr>
                <a:t>Secrets</a:t>
              </a:r>
              <a:r>
                <a:rPr lang="en" sz="1100" dirty="0">
                  <a:solidFill>
                    <a:srgbClr val="343434"/>
                  </a:solidFill>
                </a:rPr>
                <a:t> </a:t>
              </a:r>
              <a:r>
                <a:rPr lang="en" sz="1100" dirty="0" err="1">
                  <a:solidFill>
                    <a:srgbClr val="343434"/>
                  </a:solidFill>
                </a:rPr>
                <a:t>mgmt</a:t>
              </a:r>
              <a:endParaRPr lang="en" sz="1100" dirty="0">
                <a:solidFill>
                  <a:srgbClr val="343434"/>
                </a:solidFill>
              </a:endParaRPr>
            </a:p>
            <a:p>
              <a:pPr marL="65088" indent="-65088">
                <a:buFont typeface="Arial" panose="020B0604020202020204" pitchFamily="34" charset="0"/>
                <a:buChar char="•"/>
              </a:pPr>
              <a:r>
                <a:rPr lang="en" sz="900" dirty="0">
                  <a:solidFill>
                    <a:srgbClr val="343434"/>
                  </a:solidFill>
                </a:rPr>
                <a:t>Creation</a:t>
              </a:r>
            </a:p>
            <a:p>
              <a:pPr marL="65088" indent="-65088">
                <a:buFont typeface="Arial" panose="020B0604020202020204" pitchFamily="34" charset="0"/>
                <a:buChar char="•"/>
              </a:pPr>
              <a:r>
                <a:rPr lang="en" sz="900" dirty="0">
                  <a:solidFill>
                    <a:srgbClr val="343434"/>
                  </a:solidFill>
                </a:rPr>
                <a:t>Rotation</a:t>
              </a:r>
              <a:endParaRPr lang="en-US" sz="900" dirty="0"/>
            </a:p>
          </p:txBody>
        </p:sp>
      </p:grpSp>
      <p:sp>
        <p:nvSpPr>
          <p:cNvPr id="329" name="Shape 187">
            <a:extLst>
              <a:ext uri="{FF2B5EF4-FFF2-40B4-BE49-F238E27FC236}">
                <a16:creationId xmlns:a16="http://schemas.microsoft.com/office/drawing/2014/main" id="{AC3D39F3-9A5F-5345-B038-7DA5406D152E}"/>
              </a:ext>
            </a:extLst>
          </p:cNvPr>
          <p:cNvSpPr txBox="1"/>
          <p:nvPr/>
        </p:nvSpPr>
        <p:spPr>
          <a:xfrm>
            <a:off x="5297002" y="1025820"/>
            <a:ext cx="1472688" cy="529400"/>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330" name="Group 329">
            <a:extLst>
              <a:ext uri="{FF2B5EF4-FFF2-40B4-BE49-F238E27FC236}">
                <a16:creationId xmlns:a16="http://schemas.microsoft.com/office/drawing/2014/main" id="{55919847-4019-D545-8B7B-AF7512FE20B6}"/>
              </a:ext>
            </a:extLst>
          </p:cNvPr>
          <p:cNvGrpSpPr/>
          <p:nvPr/>
        </p:nvGrpSpPr>
        <p:grpSpPr>
          <a:xfrm>
            <a:off x="5475580" y="1555603"/>
            <a:ext cx="1242274" cy="1373390"/>
            <a:chOff x="4136295" y="1111984"/>
            <a:chExt cx="758330" cy="838368"/>
          </a:xfrm>
        </p:grpSpPr>
        <p:grpSp>
          <p:nvGrpSpPr>
            <p:cNvPr id="331" name="Group 330">
              <a:extLst>
                <a:ext uri="{FF2B5EF4-FFF2-40B4-BE49-F238E27FC236}">
                  <a16:creationId xmlns:a16="http://schemas.microsoft.com/office/drawing/2014/main" id="{4F6E2865-39B7-CD43-99E2-EF71B1E98725}"/>
                </a:ext>
              </a:extLst>
            </p:cNvPr>
            <p:cNvGrpSpPr/>
            <p:nvPr/>
          </p:nvGrpSpPr>
          <p:grpSpPr>
            <a:xfrm>
              <a:off x="4136295" y="1111984"/>
              <a:ext cx="673407" cy="729467"/>
              <a:chOff x="4136295" y="1111984"/>
              <a:chExt cx="673407" cy="729467"/>
            </a:xfrm>
            <a:solidFill>
              <a:srgbClr val="224982"/>
            </a:solidFill>
          </p:grpSpPr>
          <p:sp>
            <p:nvSpPr>
              <p:cNvPr id="333" name="Freeform 332">
                <a:extLst>
                  <a:ext uri="{FF2B5EF4-FFF2-40B4-BE49-F238E27FC236}">
                    <a16:creationId xmlns:a16="http://schemas.microsoft.com/office/drawing/2014/main" id="{6DB68443-0D46-1740-943F-4F89290E8C3A}"/>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334" name="Freeform 333">
                <a:extLst>
                  <a:ext uri="{FF2B5EF4-FFF2-40B4-BE49-F238E27FC236}">
                    <a16:creationId xmlns:a16="http://schemas.microsoft.com/office/drawing/2014/main" id="{CE513DBF-8F5B-034C-803B-CBD68F2652E6}"/>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335" name="Freeform 334">
                <a:extLst>
                  <a:ext uri="{FF2B5EF4-FFF2-40B4-BE49-F238E27FC236}">
                    <a16:creationId xmlns:a16="http://schemas.microsoft.com/office/drawing/2014/main" id="{A8C78446-3C94-F746-A7D4-BBDB30785548}"/>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36" name="Freeform 335">
                <a:extLst>
                  <a:ext uri="{FF2B5EF4-FFF2-40B4-BE49-F238E27FC236}">
                    <a16:creationId xmlns:a16="http://schemas.microsoft.com/office/drawing/2014/main" id="{5215A04D-65BE-4146-9062-4B03834548A2}"/>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37" name="Freeform 336">
                <a:extLst>
                  <a:ext uri="{FF2B5EF4-FFF2-40B4-BE49-F238E27FC236}">
                    <a16:creationId xmlns:a16="http://schemas.microsoft.com/office/drawing/2014/main" id="{AEEC2AB3-AF2F-AB44-8681-82C0DD173FED}"/>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332" name="Freeform 331">
              <a:extLst>
                <a:ext uri="{FF2B5EF4-FFF2-40B4-BE49-F238E27FC236}">
                  <a16:creationId xmlns:a16="http://schemas.microsoft.com/office/drawing/2014/main" id="{75B548B8-4FA8-1946-92B9-D62E0E6DBEA6}"/>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23" name="Group 22">
            <a:extLst>
              <a:ext uri="{FF2B5EF4-FFF2-40B4-BE49-F238E27FC236}">
                <a16:creationId xmlns:a16="http://schemas.microsoft.com/office/drawing/2014/main" id="{496F87AD-AED4-1748-994E-29430795C6DD}"/>
              </a:ext>
            </a:extLst>
          </p:cNvPr>
          <p:cNvGrpSpPr/>
          <p:nvPr/>
        </p:nvGrpSpPr>
        <p:grpSpPr>
          <a:xfrm>
            <a:off x="1065276" y="1965685"/>
            <a:ext cx="1293944" cy="917424"/>
            <a:chOff x="1065276" y="1965685"/>
            <a:chExt cx="1293944" cy="917424"/>
          </a:xfrm>
        </p:grpSpPr>
        <p:sp>
          <p:nvSpPr>
            <p:cNvPr id="30" name="Rectangle 29">
              <a:extLst>
                <a:ext uri="{FF2B5EF4-FFF2-40B4-BE49-F238E27FC236}">
                  <a16:creationId xmlns:a16="http://schemas.microsoft.com/office/drawing/2014/main" id="{FB63D475-58AD-624F-80F9-83B20D3E825C}"/>
                </a:ext>
              </a:extLst>
            </p:cNvPr>
            <p:cNvSpPr/>
            <p:nvPr/>
          </p:nvSpPr>
          <p:spPr>
            <a:xfrm>
              <a:off x="1065276" y="2606110"/>
              <a:ext cx="1293944" cy="276999"/>
            </a:xfrm>
            <a:prstGeom prst="rect">
              <a:avLst/>
            </a:prstGeom>
          </p:spPr>
          <p:txBody>
            <a:bodyPr wrap="none">
              <a:spAutoFit/>
            </a:bodyPr>
            <a:lstStyle/>
            <a:p>
              <a:r>
                <a:rPr lang="en-US" sz="1200" kern="0" dirty="0"/>
                <a:t>Security Admins</a:t>
              </a:r>
              <a:endParaRPr lang="en-US" sz="1200" dirty="0"/>
            </a:p>
          </p:txBody>
        </p:sp>
        <p:pic>
          <p:nvPicPr>
            <p:cNvPr id="338" name="תמונה 6">
              <a:extLst>
                <a:ext uri="{FF2B5EF4-FFF2-40B4-BE49-F238E27FC236}">
                  <a16:creationId xmlns:a16="http://schemas.microsoft.com/office/drawing/2014/main" id="{5CF621EB-6CE4-6E46-898B-EBE18E2D09B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79193" y="1965685"/>
              <a:ext cx="583274" cy="640080"/>
            </a:xfrm>
            <a:prstGeom prst="rect">
              <a:avLst/>
            </a:prstGeom>
          </p:spPr>
        </p:pic>
      </p:grpSp>
      <p:grpSp>
        <p:nvGrpSpPr>
          <p:cNvPr id="24" name="Group 23">
            <a:extLst>
              <a:ext uri="{FF2B5EF4-FFF2-40B4-BE49-F238E27FC236}">
                <a16:creationId xmlns:a16="http://schemas.microsoft.com/office/drawing/2014/main" id="{CCCACB02-F11A-B84B-8252-DAB1A3C8C4AF}"/>
              </a:ext>
            </a:extLst>
          </p:cNvPr>
          <p:cNvGrpSpPr/>
          <p:nvPr/>
        </p:nvGrpSpPr>
        <p:grpSpPr>
          <a:xfrm>
            <a:off x="1106534" y="3743066"/>
            <a:ext cx="1217000" cy="914386"/>
            <a:chOff x="1122862" y="3881861"/>
            <a:chExt cx="1217000" cy="914386"/>
          </a:xfrm>
        </p:grpSpPr>
        <p:sp>
          <p:nvSpPr>
            <p:cNvPr id="97" name="Rectangle 96">
              <a:extLst>
                <a:ext uri="{FF2B5EF4-FFF2-40B4-BE49-F238E27FC236}">
                  <a16:creationId xmlns:a16="http://schemas.microsoft.com/office/drawing/2014/main" id="{66140597-2099-5B48-BA97-CF7C67F741AC}"/>
                </a:ext>
              </a:extLst>
            </p:cNvPr>
            <p:cNvSpPr/>
            <p:nvPr/>
          </p:nvSpPr>
          <p:spPr>
            <a:xfrm>
              <a:off x="1122862" y="4519248"/>
              <a:ext cx="1217000" cy="276999"/>
            </a:xfrm>
            <a:prstGeom prst="rect">
              <a:avLst/>
            </a:prstGeom>
          </p:spPr>
          <p:txBody>
            <a:bodyPr wrap="none">
              <a:spAutoFit/>
            </a:bodyPr>
            <a:lstStyle/>
            <a:p>
              <a:r>
                <a:rPr lang="en-US" sz="1200" kern="0" dirty="0"/>
                <a:t>Project Admins</a:t>
              </a:r>
              <a:endParaRPr lang="en-US" sz="1200" dirty="0"/>
            </a:p>
          </p:txBody>
        </p:sp>
        <p:pic>
          <p:nvPicPr>
            <p:cNvPr id="403" name="תמונה 8">
              <a:extLst>
                <a:ext uri="{FF2B5EF4-FFF2-40B4-BE49-F238E27FC236}">
                  <a16:creationId xmlns:a16="http://schemas.microsoft.com/office/drawing/2014/main" id="{575819C5-F6F7-2446-8F58-6110392F9D7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40684" y="3881861"/>
              <a:ext cx="569363" cy="640080"/>
            </a:xfrm>
            <a:prstGeom prst="rect">
              <a:avLst/>
            </a:prstGeom>
          </p:spPr>
        </p:pic>
      </p:grpSp>
      <p:grpSp>
        <p:nvGrpSpPr>
          <p:cNvPr id="31" name="Group 30">
            <a:extLst>
              <a:ext uri="{FF2B5EF4-FFF2-40B4-BE49-F238E27FC236}">
                <a16:creationId xmlns:a16="http://schemas.microsoft.com/office/drawing/2014/main" id="{896CB2D4-C08C-7F44-8199-243483CC7F37}"/>
              </a:ext>
            </a:extLst>
          </p:cNvPr>
          <p:cNvGrpSpPr/>
          <p:nvPr/>
        </p:nvGrpSpPr>
        <p:grpSpPr>
          <a:xfrm>
            <a:off x="2959201" y="5466809"/>
            <a:ext cx="849913" cy="961788"/>
            <a:chOff x="2625248" y="5336177"/>
            <a:chExt cx="849913" cy="961788"/>
          </a:xfrm>
        </p:grpSpPr>
        <p:pic>
          <p:nvPicPr>
            <p:cNvPr id="404" name="תמונה 10">
              <a:extLst>
                <a:ext uri="{FF2B5EF4-FFF2-40B4-BE49-F238E27FC236}">
                  <a16:creationId xmlns:a16="http://schemas.microsoft.com/office/drawing/2014/main" id="{980AB398-9A4B-3945-ADE6-0770F9F0BF3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61209" y="5336177"/>
              <a:ext cx="569365" cy="640080"/>
            </a:xfrm>
            <a:prstGeom prst="rect">
              <a:avLst/>
            </a:prstGeom>
          </p:spPr>
        </p:pic>
        <p:sp>
          <p:nvSpPr>
            <p:cNvPr id="405" name="Rectangle 404">
              <a:extLst>
                <a:ext uri="{FF2B5EF4-FFF2-40B4-BE49-F238E27FC236}">
                  <a16:creationId xmlns:a16="http://schemas.microsoft.com/office/drawing/2014/main" id="{CB1F6112-806C-A241-8A9E-ABAA5A66DDEA}"/>
                </a:ext>
              </a:extLst>
            </p:cNvPr>
            <p:cNvSpPr/>
            <p:nvPr/>
          </p:nvSpPr>
          <p:spPr>
            <a:xfrm>
              <a:off x="2625248" y="6020966"/>
              <a:ext cx="849913" cy="276999"/>
            </a:xfrm>
            <a:prstGeom prst="rect">
              <a:avLst/>
            </a:prstGeom>
          </p:spPr>
          <p:txBody>
            <a:bodyPr wrap="none">
              <a:spAutoFit/>
            </a:bodyPr>
            <a:lstStyle/>
            <a:p>
              <a:r>
                <a:rPr lang="en-US" sz="1200" kern="0" dirty="0"/>
                <a:t>App </a:t>
              </a:r>
              <a:r>
                <a:rPr lang="en-US" sz="1200" kern="0" dirty="0" err="1"/>
                <a:t>Devs</a:t>
              </a:r>
              <a:endParaRPr lang="en-US" sz="1200" dirty="0"/>
            </a:p>
          </p:txBody>
        </p:sp>
      </p:grpSp>
      <p:cxnSp>
        <p:nvCxnSpPr>
          <p:cNvPr id="406" name="Straight Arrow Connector 405">
            <a:extLst>
              <a:ext uri="{FF2B5EF4-FFF2-40B4-BE49-F238E27FC236}">
                <a16:creationId xmlns:a16="http://schemas.microsoft.com/office/drawing/2014/main" id="{1A2F25CD-E19C-454A-9752-AF212CACEF35}"/>
              </a:ext>
            </a:extLst>
          </p:cNvPr>
          <p:cNvCxnSpPr>
            <a:cxnSpLocks/>
            <a:stCxn id="404" idx="1"/>
            <a:endCxn id="4" idx="4"/>
          </p:cNvCxnSpPr>
          <p:nvPr/>
        </p:nvCxnSpPr>
        <p:spPr>
          <a:xfrm flipH="1">
            <a:off x="2122715" y="5786849"/>
            <a:ext cx="972447" cy="1632"/>
          </a:xfrm>
          <a:prstGeom prst="straightConnector1">
            <a:avLst/>
          </a:prstGeom>
          <a:noFill/>
          <a:ln w="38100" cap="flat" cmpd="sng" algn="ctr">
            <a:solidFill>
              <a:schemeClr val="accent2">
                <a:lumMod val="60000"/>
                <a:lumOff val="40000"/>
              </a:schemeClr>
            </a:solidFill>
            <a:prstDash val="solid"/>
            <a:headEnd type="triangle"/>
            <a:tailEnd type="triangle"/>
          </a:ln>
          <a:effectLst/>
        </p:spPr>
      </p:cxnSp>
      <p:sp>
        <p:nvSpPr>
          <p:cNvPr id="407" name="Rounded Rectangle 406">
            <a:extLst>
              <a:ext uri="{FF2B5EF4-FFF2-40B4-BE49-F238E27FC236}">
                <a16:creationId xmlns:a16="http://schemas.microsoft.com/office/drawing/2014/main" id="{62A10A3D-AB26-614B-AE49-DBF770F4F87D}"/>
              </a:ext>
            </a:extLst>
          </p:cNvPr>
          <p:cNvSpPr/>
          <p:nvPr/>
        </p:nvSpPr>
        <p:spPr>
          <a:xfrm>
            <a:off x="5161517" y="3499496"/>
            <a:ext cx="1820098" cy="1098456"/>
          </a:xfrm>
          <a:prstGeom prst="roundRect">
            <a:avLst/>
          </a:prstGeom>
          <a:solidFill>
            <a:schemeClr val="tx1">
              <a:lumMod val="75000"/>
              <a:lumOff val="2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bg1"/>
                </a:solidFill>
              </a:rPr>
              <a:t>CyberArk </a:t>
            </a:r>
          </a:p>
          <a:p>
            <a:pPr algn="ctr"/>
            <a:r>
              <a:rPr lang="en-US" sz="1400" dirty="0">
                <a:solidFill>
                  <a:schemeClr val="bg1"/>
                </a:solidFill>
              </a:rPr>
              <a:t>Secrets Management</a:t>
            </a:r>
          </a:p>
        </p:txBody>
      </p:sp>
      <p:sp>
        <p:nvSpPr>
          <p:cNvPr id="10" name="TextBox 9">
            <a:extLst>
              <a:ext uri="{FF2B5EF4-FFF2-40B4-BE49-F238E27FC236}">
                <a16:creationId xmlns:a16="http://schemas.microsoft.com/office/drawing/2014/main" id="{2BFAAC0A-F94B-2F46-8A4E-0C4A780526F4}"/>
              </a:ext>
            </a:extLst>
          </p:cNvPr>
          <p:cNvSpPr txBox="1"/>
          <p:nvPr/>
        </p:nvSpPr>
        <p:spPr>
          <a:xfrm>
            <a:off x="5705554" y="4043008"/>
            <a:ext cx="0" cy="0"/>
          </a:xfrm>
          <a:prstGeom prst="rect">
            <a:avLst/>
          </a:prstGeom>
          <a:noFill/>
        </p:spPr>
        <p:txBody>
          <a:bodyPr wrap="none" rtlCol="0">
            <a:normAutofit fontScale="25000" lnSpcReduction="20000"/>
          </a:bodyPr>
          <a:lstStyle/>
          <a:p>
            <a:endParaRPr lang="en-US" dirty="0"/>
          </a:p>
        </p:txBody>
      </p:sp>
      <p:cxnSp>
        <p:nvCxnSpPr>
          <p:cNvPr id="409" name="Straight Arrow Connector 408">
            <a:extLst>
              <a:ext uri="{FF2B5EF4-FFF2-40B4-BE49-F238E27FC236}">
                <a16:creationId xmlns:a16="http://schemas.microsoft.com/office/drawing/2014/main" id="{CD62E960-8F16-0248-AE3B-8F63E0C70831}"/>
              </a:ext>
            </a:extLst>
          </p:cNvPr>
          <p:cNvCxnSpPr>
            <a:cxnSpLocks/>
            <a:stCxn id="407" idx="0"/>
          </p:cNvCxnSpPr>
          <p:nvPr/>
        </p:nvCxnSpPr>
        <p:spPr>
          <a:xfrm flipV="1">
            <a:off x="6071566" y="2777460"/>
            <a:ext cx="0" cy="722036"/>
          </a:xfrm>
          <a:prstGeom prst="straightConnector1">
            <a:avLst/>
          </a:prstGeom>
          <a:noFill/>
          <a:ln w="38100" cap="flat" cmpd="sng" algn="ctr">
            <a:solidFill>
              <a:schemeClr val="accent2">
                <a:lumMod val="60000"/>
                <a:lumOff val="40000"/>
              </a:schemeClr>
            </a:solidFill>
            <a:prstDash val="solid"/>
            <a:headEnd type="triangle"/>
            <a:tailEnd type="none"/>
          </a:ln>
          <a:effectLst/>
        </p:spPr>
      </p:cxnSp>
      <p:cxnSp>
        <p:nvCxnSpPr>
          <p:cNvPr id="410" name="Straight Arrow Connector 409">
            <a:extLst>
              <a:ext uri="{FF2B5EF4-FFF2-40B4-BE49-F238E27FC236}">
                <a16:creationId xmlns:a16="http://schemas.microsoft.com/office/drawing/2014/main" id="{086F7EBD-0464-0742-A08E-ABC6A553055A}"/>
              </a:ext>
            </a:extLst>
          </p:cNvPr>
          <p:cNvCxnSpPr>
            <a:cxnSpLocks/>
            <a:stCxn id="404" idx="3"/>
            <a:endCxn id="113" idx="1"/>
          </p:cNvCxnSpPr>
          <p:nvPr/>
        </p:nvCxnSpPr>
        <p:spPr>
          <a:xfrm flipV="1">
            <a:off x="3664527" y="5783259"/>
            <a:ext cx="675363" cy="3590"/>
          </a:xfrm>
          <a:prstGeom prst="straightConnector1">
            <a:avLst/>
          </a:prstGeom>
          <a:noFill/>
          <a:ln w="38100" cap="flat" cmpd="sng" algn="ctr">
            <a:solidFill>
              <a:schemeClr val="accent2">
                <a:lumMod val="60000"/>
                <a:lumOff val="40000"/>
              </a:schemeClr>
            </a:solidFill>
            <a:prstDash val="solid"/>
            <a:headEnd type="none"/>
            <a:tailEnd type="triangle"/>
          </a:ln>
          <a:effectLst/>
        </p:spPr>
      </p:cxnSp>
      <p:sp>
        <p:nvSpPr>
          <p:cNvPr id="5" name="Slide Number Placeholder 4">
            <a:extLst>
              <a:ext uri="{FF2B5EF4-FFF2-40B4-BE49-F238E27FC236}">
                <a16:creationId xmlns:a16="http://schemas.microsoft.com/office/drawing/2014/main" id="{66E73489-5EDB-7C4A-8F1D-CCE00A0E46BC}"/>
              </a:ext>
            </a:extLst>
          </p:cNvPr>
          <p:cNvSpPr>
            <a:spLocks noGrp="1"/>
          </p:cNvSpPr>
          <p:nvPr>
            <p:ph type="sldNum" sz="quarter" idx="12"/>
          </p:nvPr>
        </p:nvSpPr>
        <p:spPr/>
        <p:txBody>
          <a:bodyPr/>
          <a:lstStyle/>
          <a:p>
            <a:fld id="{3DB5E446-421A-E746-A83E-D1D14D8D9CBB}" type="slidenum">
              <a:rPr lang="en-US" smtClean="0"/>
              <a:pPr/>
              <a:t>9</a:t>
            </a:fld>
            <a:endParaRPr lang="en-US"/>
          </a:p>
        </p:txBody>
      </p:sp>
    </p:spTree>
    <p:extLst>
      <p:ext uri="{BB962C8B-B14F-4D97-AF65-F5344CB8AC3E}">
        <p14:creationId xmlns:p14="http://schemas.microsoft.com/office/powerpoint/2010/main" val="1127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3">
      <a:dk1>
        <a:srgbClr val="2E3844"/>
      </a:dk1>
      <a:lt1>
        <a:srgbClr val="FFFFFF"/>
      </a:lt1>
      <a:dk2>
        <a:srgbClr val="003059"/>
      </a:dk2>
      <a:lt2>
        <a:srgbClr val="ECF3F3"/>
      </a:lt2>
      <a:accent1>
        <a:srgbClr val="01599F"/>
      </a:accent1>
      <a:accent2>
        <a:srgbClr val="95B6DA"/>
      </a:accent2>
      <a:accent3>
        <a:srgbClr val="31D0FD"/>
      </a:accent3>
      <a:accent4>
        <a:srgbClr val="0371FF"/>
      </a:accent4>
      <a:accent5>
        <a:srgbClr val="23D9B8"/>
      </a:accent5>
      <a:accent6>
        <a:srgbClr val="6340DA"/>
      </a:accent6>
      <a:hlink>
        <a:srgbClr val="04FDFF"/>
      </a:hlink>
      <a:folHlink>
        <a:srgbClr val="6E889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yberArk_CorporateTemplate_051721" id="{A8049EF4-EC60-064A-8C6C-57310ED431F0}" vid="{83311F11-B400-384E-B9E7-13F8187407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A8F275D4935BA46BE2D837699AEA325" ma:contentTypeVersion="14" ma:contentTypeDescription="Create a new document." ma:contentTypeScope="" ma:versionID="039c736acf4e366e519d25de41187394">
  <xsd:schema xmlns:xsd="http://www.w3.org/2001/XMLSchema" xmlns:xs="http://www.w3.org/2001/XMLSchema" xmlns:p="http://schemas.microsoft.com/office/2006/metadata/properties" xmlns:ns2="c359604d-df83-45e0-94b6-6bc0047f75e4" xmlns:ns3="2ea1685b-08b3-4d7b-a335-b378f7c9a873" targetNamespace="http://schemas.microsoft.com/office/2006/metadata/properties" ma:root="true" ma:fieldsID="b5bdedc4e8f1f6d346aec7c04118ddcc" ns2:_="" ns3:_="">
    <xsd:import namespace="c359604d-df83-45e0-94b6-6bc0047f75e4"/>
    <xsd:import namespace="2ea1685b-08b3-4d7b-a335-b378f7c9a87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FolderName" minOccurs="0"/>
                <xsd:element ref="ns2:MediaServiceAutoKeyPoints" minOccurs="0"/>
                <xsd:element ref="ns2:MediaServiceKeyPoint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59604d-df83-45e0-94b6-6bc0047f75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FolderName" ma:index="16" nillable="true" ma:displayName="Folder Name" ma:format="Dropdown" ma:internalName="FolderName">
      <xsd:simpleType>
        <xsd:restriction base="dms:Text">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ea1685b-08b3-4d7b-a335-b378f7c9a873"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FolderName xmlns="c359604d-df83-45e0-94b6-6bc0047f75e4" xsi:nil="true"/>
  </documentManagement>
</p:properties>
</file>

<file path=customXml/itemProps1.xml><?xml version="1.0" encoding="utf-8"?>
<ds:datastoreItem xmlns:ds="http://schemas.openxmlformats.org/officeDocument/2006/customXml" ds:itemID="{3F2E026A-A33B-42EC-8B75-C574BED8D32D}">
  <ds:schemaRefs>
    <ds:schemaRef ds:uri="http://schemas.microsoft.com/sharepoint/v3/contenttype/forms"/>
  </ds:schemaRefs>
</ds:datastoreItem>
</file>

<file path=customXml/itemProps2.xml><?xml version="1.0" encoding="utf-8"?>
<ds:datastoreItem xmlns:ds="http://schemas.openxmlformats.org/officeDocument/2006/customXml" ds:itemID="{B0D4FAA9-1E44-4D61-96C9-5D198297AE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59604d-df83-45e0-94b6-6bc0047f75e4"/>
    <ds:schemaRef ds:uri="2ea1685b-08b3-4d7b-a335-b378f7c9a8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CF31E7-D442-4961-845E-9629DAD288FE}">
  <ds:schemaRefs>
    <ds:schemaRef ds:uri="http://schemas.openxmlformats.org/package/2006/metadata/core-properties"/>
    <ds:schemaRef ds:uri="2ea1685b-08b3-4d7b-a335-b378f7c9a873"/>
    <ds:schemaRef ds:uri="http://purl.org/dc/elements/1.1/"/>
    <ds:schemaRef ds:uri="http://purl.org/dc/dcmitype/"/>
    <ds:schemaRef ds:uri="http://www.w3.org/XML/1998/namespace"/>
    <ds:schemaRef ds:uri="http://schemas.microsoft.com/office/2006/documentManagement/types"/>
    <ds:schemaRef ds:uri="http://schemas.microsoft.com/office/infopath/2007/PartnerControls"/>
    <ds:schemaRef ds:uri="http://purl.org/dc/terms/"/>
    <ds:schemaRef ds:uri="http://schemas.microsoft.com/office/2006/metadata/properties"/>
    <ds:schemaRef ds:uri="c359604d-df83-45e0-94b6-6bc0047f75e4"/>
  </ds:schemaRefs>
</ds:datastoreItem>
</file>

<file path=docProps/app.xml><?xml version="1.0" encoding="utf-8"?>
<Properties xmlns="http://schemas.openxmlformats.org/officeDocument/2006/extended-properties" xmlns:vt="http://schemas.openxmlformats.org/officeDocument/2006/docPropsVTypes">
  <Template/>
  <TotalTime>34998</TotalTime>
  <Words>1466</Words>
  <Application>Microsoft Macintosh PowerPoint</Application>
  <PresentationFormat>Widescreen</PresentationFormat>
  <Paragraphs>233</Paragraphs>
  <Slides>24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Bahnschrift SemiCondensed</vt:lpstr>
      <vt:lpstr>Calibri</vt:lpstr>
      <vt:lpstr>Century Gothic</vt:lpstr>
      <vt:lpstr>Helvetica Neue</vt:lpstr>
      <vt:lpstr>Roboto Lt</vt:lpstr>
      <vt:lpstr>Roboto Th</vt:lpstr>
      <vt:lpstr>System Font Regular</vt:lpstr>
      <vt:lpstr>Office Theme</vt:lpstr>
      <vt:lpstr>Topics to Discuss</vt:lpstr>
      <vt:lpstr>Secrets Management is more important than ever </vt:lpstr>
      <vt:lpstr>Solarwinds attack</vt:lpstr>
      <vt:lpstr> Cyberark Secrets Management</vt:lpstr>
      <vt:lpstr>Human Access vs. Non-Human Access</vt:lpstr>
      <vt:lpstr>Secrets management Operational objectives</vt:lpstr>
      <vt:lpstr>Abstract Workflow</vt:lpstr>
      <vt:lpstr>Self-Serve Provisioning Architecture</vt:lpstr>
      <vt:lpstr>Separation of Concerns</vt:lpstr>
      <vt:lpstr>Oversight should increase closer to production</vt:lpstr>
      <vt:lpstr>Guidelines</vt:lpstr>
      <vt:lpstr>Three operational reference models</vt:lpstr>
      <vt:lpstr>Customer Examples</vt:lpstr>
      <vt:lpstr>Big insurance company: OpenShift app access workflow</vt:lpstr>
      <vt:lpstr>Manufacturing Company</vt:lpstr>
      <vt:lpstr>Healthcare provider: High-level architecture</vt:lpstr>
      <vt:lpstr>Leading Big Box Retailer</vt:lpstr>
      <vt:lpstr>Large bank: Self Service Portal</vt:lpstr>
      <vt:lpstr>Large bank: Solution Overview</vt:lpstr>
      <vt:lpstr>Large bank: A vault for each environment</vt:lpstr>
      <vt:lpstr>Large bank: Workflows</vt:lpstr>
      <vt:lpstr>Demo</vt:lpstr>
      <vt:lpstr>Solution values </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Jody Hunt</cp:lastModifiedBy>
  <cp:revision>32</cp:revision>
  <dcterms:created xsi:type="dcterms:W3CDTF">2021-05-16T19:49:28Z</dcterms:created>
  <dcterms:modified xsi:type="dcterms:W3CDTF">2022-02-09T19:48:10Z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0x0101009A8F275D4935BA46BE2D837699AEA325</vt:lpwstr>
  </property>
</Properties>
</file>